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3" r:id="rId5"/>
  </p:sldMasterIdLst>
  <p:notesMasterIdLst>
    <p:notesMasterId r:id="rId31"/>
  </p:notesMasterIdLst>
  <p:sldIdLst>
    <p:sldId id="256" r:id="rId6"/>
    <p:sldId id="257" r:id="rId7"/>
    <p:sldId id="258" r:id="rId8"/>
    <p:sldId id="267" r:id="rId9"/>
    <p:sldId id="268" r:id="rId10"/>
    <p:sldId id="269" r:id="rId11"/>
    <p:sldId id="270" r:id="rId12"/>
    <p:sldId id="271" r:id="rId13"/>
    <p:sldId id="272" r:id="rId14"/>
    <p:sldId id="273"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64" r:id="rId30"/>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17" autoAdjust="0"/>
    <p:restoredTop sz="86410" autoAdjust="0"/>
  </p:normalViewPr>
  <p:slideViewPr>
    <p:cSldViewPr snapToGrid="0">
      <p:cViewPr varScale="1">
        <p:scale>
          <a:sx n="130" d="100"/>
          <a:sy n="130" d="100"/>
        </p:scale>
        <p:origin x="708" y="114"/>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xfrm>
            <a:off x="1143000" y="685800"/>
            <a:ext cx="4572000" cy="3429000"/>
          </a:xfrm>
          <a:prstGeom prst="rect">
            <a:avLst/>
          </a:prstGeom>
        </p:spPr>
        <p:txBody>
          <a:bodyPr/>
          <a:lstStyle/>
          <a:p>
            <a:endParaRPr/>
          </a:p>
        </p:txBody>
      </p:sp>
      <p:sp>
        <p:nvSpPr>
          <p:cNvPr id="140" name="Shape 14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xfrm>
            <a:off x="381000" y="685800"/>
            <a:ext cx="6096000" cy="3429000"/>
          </a:xfrm>
          <a:prstGeom prst="rect">
            <a:avLst/>
          </a:prstGeom>
        </p:spPr>
        <p:txBody>
          <a:bodyPr/>
          <a:lstStyle/>
          <a:p>
            <a:endParaRPr/>
          </a:p>
        </p:txBody>
      </p:sp>
      <p:sp>
        <p:nvSpPr>
          <p:cNvPr id="145" name="Shape 145"/>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063400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Other services may include the following. These are determined by the board in response to community needs</a:t>
            </a:r>
            <a:endParaRPr lang="en-CA" dirty="0"/>
          </a:p>
        </p:txBody>
      </p:sp>
    </p:spTree>
    <p:extLst>
      <p:ext uri="{BB962C8B-B14F-4D97-AF65-F5344CB8AC3E}">
        <p14:creationId xmlns:p14="http://schemas.microsoft.com/office/powerpoint/2010/main" val="2574244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Parkland oldest 1959 YRL second oldest (1971). All the rest through late 1980s and early 1990s.</a:t>
            </a:r>
          </a:p>
          <a:p>
            <a:pPr marL="0" marR="0" lvl="0" indent="0" defTabSz="914400" eaLnBrk="1" fontAlgn="auto" latinLnBrk="0" hangingPunct="1">
              <a:lnSpc>
                <a:spcPct val="100000"/>
              </a:lnSpc>
              <a:spcBef>
                <a:spcPts val="0"/>
              </a:spcBef>
              <a:spcAft>
                <a:spcPts val="0"/>
              </a:spcAft>
              <a:buClrTx/>
              <a:buSzTx/>
              <a:buFontTx/>
              <a:buNone/>
              <a:tabLst/>
              <a:defRPr/>
            </a:pPr>
            <a:r>
              <a:rPr lang="en-US" sz="1200" dirty="0"/>
              <a:t>Library System members receive library expertise, specialized products and services and IT infrastructure needed to provide 21</a:t>
            </a:r>
            <a:r>
              <a:rPr lang="en-US" sz="1200" baseline="30000" dirty="0"/>
              <a:t>st</a:t>
            </a:r>
            <a:r>
              <a:rPr lang="en-US" sz="1200" dirty="0"/>
              <a:t> century library services to their communities.</a:t>
            </a:r>
          </a:p>
          <a:p>
            <a:endParaRPr lang="en-CA" dirty="0"/>
          </a:p>
        </p:txBody>
      </p:sp>
    </p:spTree>
    <p:extLst>
      <p:ext uri="{BB962C8B-B14F-4D97-AF65-F5344CB8AC3E}">
        <p14:creationId xmlns:p14="http://schemas.microsoft.com/office/powerpoint/2010/main" val="3526637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Services are outlined by a master membership agreement – a legal agreement that outlines what services councils determined are needed and the rate that will be paid.</a:t>
            </a:r>
          </a:p>
          <a:p>
            <a:r>
              <a:rPr lang="en-US" dirty="0"/>
              <a:t>Enhancements to services are determined through needs assessments .</a:t>
            </a:r>
            <a:endParaRPr lang="en-CA" dirty="0"/>
          </a:p>
        </p:txBody>
      </p:sp>
    </p:spTree>
    <p:extLst>
      <p:ext uri="{BB962C8B-B14F-4D97-AF65-F5344CB8AC3E}">
        <p14:creationId xmlns:p14="http://schemas.microsoft.com/office/powerpoint/2010/main" val="3455563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Shared collections: </a:t>
            </a:r>
            <a:r>
              <a:rPr lang="en-US" dirty="0" err="1"/>
              <a:t>storytime</a:t>
            </a:r>
            <a:r>
              <a:rPr lang="en-US" dirty="0"/>
              <a:t> kits, makerspace kits, programming, STEAM resources.</a:t>
            </a:r>
            <a:endParaRPr lang="en-CA" dirty="0"/>
          </a:p>
        </p:txBody>
      </p:sp>
    </p:spTree>
    <p:extLst>
      <p:ext uri="{BB962C8B-B14F-4D97-AF65-F5344CB8AC3E}">
        <p14:creationId xmlns:p14="http://schemas.microsoft.com/office/powerpoint/2010/main" val="3209683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Results in improved service to patrons and cost efficiencies.</a:t>
            </a:r>
            <a:endParaRPr lang="en-CA" dirty="0"/>
          </a:p>
        </p:txBody>
      </p:sp>
    </p:spTree>
    <p:extLst>
      <p:ext uri="{BB962C8B-B14F-4D97-AF65-F5344CB8AC3E}">
        <p14:creationId xmlns:p14="http://schemas.microsoft.com/office/powerpoint/2010/main" val="1685744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Results in improved service to patrons and cost efficiencies.</a:t>
            </a:r>
            <a:endParaRPr lang="en-CA" dirty="0"/>
          </a:p>
        </p:txBody>
      </p:sp>
    </p:spTree>
    <p:extLst>
      <p:ext uri="{BB962C8B-B14F-4D97-AF65-F5344CB8AC3E}">
        <p14:creationId xmlns:p14="http://schemas.microsoft.com/office/powerpoint/2010/main" val="1009318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Results in improved service to patrons and cost efficiencies.</a:t>
            </a:r>
            <a:endParaRPr lang="en-CA" dirty="0"/>
          </a:p>
        </p:txBody>
      </p:sp>
    </p:spTree>
    <p:extLst>
      <p:ext uri="{BB962C8B-B14F-4D97-AF65-F5344CB8AC3E}">
        <p14:creationId xmlns:p14="http://schemas.microsoft.com/office/powerpoint/2010/main" val="255276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Results in improved service to patrons and cost efficiencies.</a:t>
            </a:r>
            <a:endParaRPr lang="en-CA" dirty="0"/>
          </a:p>
        </p:txBody>
      </p:sp>
    </p:spTree>
    <p:extLst>
      <p:ext uri="{BB962C8B-B14F-4D97-AF65-F5344CB8AC3E}">
        <p14:creationId xmlns:p14="http://schemas.microsoft.com/office/powerpoint/2010/main" val="1062004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Results in improved service to patrons and cost efficiencies.</a:t>
            </a:r>
            <a:endParaRPr lang="en-CA" dirty="0"/>
          </a:p>
        </p:txBody>
      </p:sp>
    </p:spTree>
    <p:extLst>
      <p:ext uri="{BB962C8B-B14F-4D97-AF65-F5344CB8AC3E}">
        <p14:creationId xmlns:p14="http://schemas.microsoft.com/office/powerpoint/2010/main" val="201214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Public Library Service is a municipal responsibility and is defined in the Libraries Act.</a:t>
            </a:r>
          </a:p>
          <a:p>
            <a:r>
              <a:rPr lang="en-US" dirty="0"/>
              <a:t>Municipalities may choose to provide the service at the local level, and also at the regional level.</a:t>
            </a:r>
          </a:p>
          <a:p>
            <a:r>
              <a:rPr lang="en-US" dirty="0"/>
              <a:t>Library services are governed solely by Libraries Act (not subject to MGA).</a:t>
            </a:r>
          </a:p>
          <a:p>
            <a:endParaRPr lang="en-CA" dirty="0"/>
          </a:p>
        </p:txBody>
      </p:sp>
    </p:spTree>
    <p:extLst>
      <p:ext uri="{BB962C8B-B14F-4D97-AF65-F5344CB8AC3E}">
        <p14:creationId xmlns:p14="http://schemas.microsoft.com/office/powerpoint/2010/main" val="3193644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Results in improved service to patrons and cost efficiencies.</a:t>
            </a:r>
            <a:endParaRPr lang="en-CA" dirty="0"/>
          </a:p>
        </p:txBody>
      </p:sp>
    </p:spTree>
    <p:extLst>
      <p:ext uri="{BB962C8B-B14F-4D97-AF65-F5344CB8AC3E}">
        <p14:creationId xmlns:p14="http://schemas.microsoft.com/office/powerpoint/2010/main" val="1066064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Results in improved service to patrons and cost efficiencies.</a:t>
            </a:r>
            <a:endParaRPr lang="en-CA" dirty="0"/>
          </a:p>
        </p:txBody>
      </p:sp>
    </p:spTree>
    <p:extLst>
      <p:ext uri="{BB962C8B-B14F-4D97-AF65-F5344CB8AC3E}">
        <p14:creationId xmlns:p14="http://schemas.microsoft.com/office/powerpoint/2010/main" val="3009497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Results in improved service to patrons and cost efficiencies.</a:t>
            </a:r>
            <a:endParaRPr lang="en-CA" dirty="0"/>
          </a:p>
        </p:txBody>
      </p:sp>
    </p:spTree>
    <p:extLst>
      <p:ext uri="{BB962C8B-B14F-4D97-AF65-F5344CB8AC3E}">
        <p14:creationId xmlns:p14="http://schemas.microsoft.com/office/powerpoint/2010/main" val="4096252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Council may only approve the amount of funding. They cannot control how the board uses it. Nor can councils request cuts to the proposed library budget in specific areas.  If council approves less funding, the library board decides where and how to cut.</a:t>
            </a:r>
          </a:p>
          <a:p>
            <a:r>
              <a:rPr lang="en-US" dirty="0"/>
              <a:t>Council can request the type of audit they want to see.</a:t>
            </a:r>
            <a:endParaRPr lang="en-CA" dirty="0"/>
          </a:p>
        </p:txBody>
      </p:sp>
    </p:spTree>
    <p:extLst>
      <p:ext uri="{BB962C8B-B14F-4D97-AF65-F5344CB8AC3E}">
        <p14:creationId xmlns:p14="http://schemas.microsoft.com/office/powerpoint/2010/main" val="3096631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Bylaws are legally enforceable. Council needs to accept bylaws in order to ensure that they do not contradict existing town/city/community bylaws.</a:t>
            </a:r>
          </a:p>
          <a:p>
            <a:r>
              <a:rPr lang="en-US" dirty="0"/>
              <a:t>Council is the signatory to the system agreements, and makes the decision to opt into service. This is because council decides what level of library service is required in the community. And funding is required.</a:t>
            </a:r>
            <a:endParaRPr lang="en-CA" dirty="0"/>
          </a:p>
        </p:txBody>
      </p:sp>
    </p:spTree>
    <p:extLst>
      <p:ext uri="{BB962C8B-B14F-4D97-AF65-F5344CB8AC3E}">
        <p14:creationId xmlns:p14="http://schemas.microsoft.com/office/powerpoint/2010/main" val="504625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Once established, the library board is a corporation with all the rights and responsibilities of a corporation.</a:t>
            </a:r>
          </a:p>
          <a:p>
            <a:endParaRPr lang="en-CA" dirty="0"/>
          </a:p>
        </p:txBody>
      </p:sp>
    </p:spTree>
    <p:extLst>
      <p:ext uri="{BB962C8B-B14F-4D97-AF65-F5344CB8AC3E}">
        <p14:creationId xmlns:p14="http://schemas.microsoft.com/office/powerpoint/2010/main" val="1668493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 are four principles for equitable access to public library services in Alberta</a:t>
            </a:r>
            <a:endParaRPr lang="en-CA" dirty="0"/>
          </a:p>
        </p:txBody>
      </p:sp>
    </p:spTree>
    <p:extLst>
      <p:ext uri="{BB962C8B-B14F-4D97-AF65-F5344CB8AC3E}">
        <p14:creationId xmlns:p14="http://schemas.microsoft.com/office/powerpoint/2010/main" val="646210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 are four principles for equitable access to public library services in Alberta</a:t>
            </a:r>
          </a:p>
          <a:p>
            <a:r>
              <a:rPr lang="en-US" dirty="0"/>
              <a:t>Basic library service is defined in the regulations. Access to the building, the right to use the collection in house, the right to ask for help – all examples of services that the Board cannot charge for.</a:t>
            </a:r>
            <a:endParaRPr lang="en-CA" dirty="0"/>
          </a:p>
        </p:txBody>
      </p:sp>
    </p:spTree>
    <p:extLst>
      <p:ext uri="{BB962C8B-B14F-4D97-AF65-F5344CB8AC3E}">
        <p14:creationId xmlns:p14="http://schemas.microsoft.com/office/powerpoint/2010/main" val="3647809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Once established, the library board is a corporation with all the rights and responsibilities of a corporation.</a:t>
            </a:r>
          </a:p>
          <a:p>
            <a:endParaRPr lang="en-CA" dirty="0"/>
          </a:p>
        </p:txBody>
      </p:sp>
    </p:spTree>
    <p:extLst>
      <p:ext uri="{BB962C8B-B14F-4D97-AF65-F5344CB8AC3E}">
        <p14:creationId xmlns:p14="http://schemas.microsoft.com/office/powerpoint/2010/main" val="1112869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Once established, the library board is a corporation with all the rights and responsibilities of a corporation.</a:t>
            </a:r>
          </a:p>
          <a:p>
            <a:endParaRPr lang="en-CA" dirty="0"/>
          </a:p>
        </p:txBody>
      </p:sp>
    </p:spTree>
    <p:extLst>
      <p:ext uri="{BB962C8B-B14F-4D97-AF65-F5344CB8AC3E}">
        <p14:creationId xmlns:p14="http://schemas.microsoft.com/office/powerpoint/2010/main" val="1193031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rgbClr val="FFFFFF"/>
        </a:solidFill>
        <a:effectLst/>
      </p:bgPr>
    </p:bg>
    <p:spTree>
      <p:nvGrpSpPr>
        <p:cNvPr id="1" name=""/>
        <p:cNvGrpSpPr/>
        <p:nvPr/>
      </p:nvGrpSpPr>
      <p:grpSpPr>
        <a:xfrm>
          <a:off x="0" y="0"/>
          <a:ext cx="0" cy="0"/>
          <a:chOff x="0" y="0"/>
          <a:chExt cx="0" cy="0"/>
        </a:xfrm>
      </p:grpSpPr>
      <p:pic>
        <p:nvPicPr>
          <p:cNvPr id="11"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707903" y="45076"/>
            <a:ext cx="5760641" cy="3495173"/>
          </a:xfrm>
          <a:prstGeom prst="rect">
            <a:avLst/>
          </a:prstGeom>
          <a:ln w="12700">
            <a:miter lim="400000"/>
          </a:ln>
        </p:spPr>
      </p:pic>
      <p:pic>
        <p:nvPicPr>
          <p:cNvPr id="12" name="YRL-PP-Title_wPhoto-WhiteFooter.png" descr="YRL-PP-Title_wPhoto-WhiteFooter.png"/>
          <p:cNvPicPr>
            <a:picLocks noChangeAspect="1"/>
          </p:cNvPicPr>
          <p:nvPr userDrawn="1"/>
        </p:nvPicPr>
        <p:blipFill>
          <a:blip r:embed="rId3"/>
          <a:stretch>
            <a:fillRect/>
          </a:stretch>
        </p:blipFill>
        <p:spPr>
          <a:xfrm>
            <a:off x="0" y="0"/>
            <a:ext cx="9144000" cy="5143500"/>
          </a:xfrm>
          <a:prstGeom prst="rect">
            <a:avLst/>
          </a:prstGeom>
          <a:ln w="12700">
            <a:miter lim="400000"/>
          </a:ln>
        </p:spPr>
      </p:pic>
      <p:sp>
        <p:nvSpPr>
          <p:cNvPr id="13" name="Title Text"/>
          <p:cNvSpPr txBox="1">
            <a:spLocks noGrp="1"/>
          </p:cNvSpPr>
          <p:nvPr>
            <p:ph type="title" hasCustomPrompt="1"/>
          </p:nvPr>
        </p:nvSpPr>
        <p:spPr>
          <a:xfrm>
            <a:off x="611560" y="4046091"/>
            <a:ext cx="7920881" cy="469876"/>
          </a:xfrm>
          <a:prstGeom prst="rect">
            <a:avLst/>
          </a:prstGeom>
        </p:spPr>
        <p:txBody>
          <a:bodyPr/>
          <a:lstStyle>
            <a:lvl1pPr>
              <a:defRPr sz="3600">
                <a:solidFill>
                  <a:srgbClr val="000000"/>
                </a:solidFill>
              </a:defRPr>
            </a:lvl1pPr>
          </a:lstStyle>
          <a:p>
            <a:r>
              <a:rPr lang="en-US" dirty="0"/>
              <a:t>Public Library Service in Alberta</a:t>
            </a:r>
            <a:endParaRPr dirty="0"/>
          </a:p>
        </p:txBody>
      </p:sp>
      <p:sp>
        <p:nvSpPr>
          <p:cNvPr id="14" name="Body Level One…"/>
          <p:cNvSpPr txBox="1">
            <a:spLocks noGrp="1"/>
          </p:cNvSpPr>
          <p:nvPr>
            <p:ph type="body" sz="quarter" idx="1" hasCustomPrompt="1"/>
          </p:nvPr>
        </p:nvSpPr>
        <p:spPr>
          <a:xfrm>
            <a:off x="611560" y="4587973"/>
            <a:ext cx="7920881" cy="377181"/>
          </a:xfrm>
          <a:prstGeom prst="rect">
            <a:avLst/>
          </a:prstGeom>
        </p:spPr>
        <p:txBody>
          <a:bodyPr/>
          <a:lstStyle>
            <a:lvl1pPr marL="0" indent="0">
              <a:spcBef>
                <a:spcPts val="400"/>
              </a:spcBef>
              <a:buSzTx/>
              <a:buFontTx/>
              <a:buNone/>
              <a:defRPr sz="1800" b="1">
                <a:solidFill>
                  <a:srgbClr val="F2A71E"/>
                </a:solidFill>
              </a:defRPr>
            </a:lvl1pPr>
            <a:lvl2pPr marL="0" indent="457200">
              <a:spcBef>
                <a:spcPts val="400"/>
              </a:spcBef>
              <a:buSzTx/>
              <a:buFontTx/>
              <a:buNone/>
              <a:defRPr sz="1800" b="1">
                <a:solidFill>
                  <a:srgbClr val="F2A71E"/>
                </a:solidFill>
              </a:defRPr>
            </a:lvl2pPr>
            <a:lvl3pPr marL="0" indent="914400">
              <a:spcBef>
                <a:spcPts val="400"/>
              </a:spcBef>
              <a:buSzTx/>
              <a:buFontTx/>
              <a:buNone/>
              <a:defRPr sz="1800" b="1">
                <a:solidFill>
                  <a:srgbClr val="F2A71E"/>
                </a:solidFill>
              </a:defRPr>
            </a:lvl3pPr>
            <a:lvl4pPr marL="0" indent="1371600">
              <a:spcBef>
                <a:spcPts val="400"/>
              </a:spcBef>
              <a:buSzTx/>
              <a:buFontTx/>
              <a:buNone/>
              <a:defRPr sz="1800" b="1">
                <a:solidFill>
                  <a:srgbClr val="F2A71E"/>
                </a:solidFill>
              </a:defRPr>
            </a:lvl4pPr>
            <a:lvl5pPr marL="0" indent="1828800">
              <a:spcBef>
                <a:spcPts val="400"/>
              </a:spcBef>
              <a:buSzTx/>
              <a:buFontTx/>
              <a:buNone/>
              <a:defRPr sz="1800" b="1">
                <a:solidFill>
                  <a:srgbClr val="F2A71E"/>
                </a:solidFill>
              </a:defRPr>
            </a:lvl5pPr>
          </a:lstStyle>
          <a:p>
            <a:pPr lvl="4"/>
            <a:r>
              <a:rPr lang="en-US" dirty="0"/>
              <a:t>A Presentation for Member Councils</a:t>
            </a:r>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FD0E7-5818-4BA8-BC5A-557E14384F2E}"/>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4B46FC0-C512-4399-B2DD-C25C689892ED}"/>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A028B390-C51E-4CC4-B667-DC3813EF24ED}"/>
              </a:ext>
            </a:extLst>
          </p:cNvPr>
          <p:cNvSpPr>
            <a:spLocks noGrp="1"/>
          </p:cNvSpPr>
          <p:nvPr>
            <p:ph type="dt" sz="half" idx="10"/>
          </p:nvPr>
        </p:nvSpPr>
        <p:spPr/>
        <p:txBody>
          <a:bodyPr/>
          <a:lstStyle/>
          <a:p>
            <a:fld id="{7B84D167-A955-43E0-9036-320B00F19EFB}" type="datetimeFigureOut">
              <a:rPr lang="en-CA" smtClean="0"/>
              <a:t>2023-03-30</a:t>
            </a:fld>
            <a:endParaRPr lang="en-CA"/>
          </a:p>
        </p:txBody>
      </p:sp>
      <p:sp>
        <p:nvSpPr>
          <p:cNvPr id="5" name="Footer Placeholder 4">
            <a:extLst>
              <a:ext uri="{FF2B5EF4-FFF2-40B4-BE49-F238E27FC236}">
                <a16:creationId xmlns:a16="http://schemas.microsoft.com/office/drawing/2014/main" id="{B1ABFD79-1A86-423C-84CD-E689C035115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58E1C6F-409A-45EA-9ADA-FE7738C96F61}"/>
              </a:ext>
            </a:extLst>
          </p:cNvPr>
          <p:cNvSpPr>
            <a:spLocks noGrp="1"/>
          </p:cNvSpPr>
          <p:nvPr>
            <p:ph type="sldNum" sz="quarter" idx="12"/>
          </p:nvPr>
        </p:nvSpPr>
        <p:spPr/>
        <p:txBody>
          <a:bodyPr/>
          <a:lstStyle/>
          <a:p>
            <a:fld id="{D8F392C1-A614-4FD4-A87D-DAF1BDB1057A}" type="slidenum">
              <a:rPr lang="en-CA" smtClean="0"/>
              <a:t>‹#›</a:t>
            </a:fld>
            <a:endParaRPr lang="en-CA"/>
          </a:p>
        </p:txBody>
      </p:sp>
    </p:spTree>
    <p:extLst>
      <p:ext uri="{BB962C8B-B14F-4D97-AF65-F5344CB8AC3E}">
        <p14:creationId xmlns:p14="http://schemas.microsoft.com/office/powerpoint/2010/main" val="4025866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0C14F-ED14-4DFB-BC43-EB7D4E92240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221B9BB-CFD0-4A84-AB57-C1D3308387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EACEAD8-D851-416F-98C4-5BD1721EE396}"/>
              </a:ext>
            </a:extLst>
          </p:cNvPr>
          <p:cNvSpPr>
            <a:spLocks noGrp="1"/>
          </p:cNvSpPr>
          <p:nvPr>
            <p:ph type="dt" sz="half" idx="10"/>
          </p:nvPr>
        </p:nvSpPr>
        <p:spPr/>
        <p:txBody>
          <a:bodyPr/>
          <a:lstStyle/>
          <a:p>
            <a:fld id="{7B84D167-A955-43E0-9036-320B00F19EFB}" type="datetimeFigureOut">
              <a:rPr lang="en-CA" smtClean="0"/>
              <a:t>2023-03-30</a:t>
            </a:fld>
            <a:endParaRPr lang="en-CA"/>
          </a:p>
        </p:txBody>
      </p:sp>
      <p:sp>
        <p:nvSpPr>
          <p:cNvPr id="5" name="Footer Placeholder 4">
            <a:extLst>
              <a:ext uri="{FF2B5EF4-FFF2-40B4-BE49-F238E27FC236}">
                <a16:creationId xmlns:a16="http://schemas.microsoft.com/office/drawing/2014/main" id="{0D5908AF-F54A-409B-882F-9FCC930E5B7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E549204-D5B9-49FA-A4B9-323DB840C0F4}"/>
              </a:ext>
            </a:extLst>
          </p:cNvPr>
          <p:cNvSpPr>
            <a:spLocks noGrp="1"/>
          </p:cNvSpPr>
          <p:nvPr>
            <p:ph type="sldNum" sz="quarter" idx="12"/>
          </p:nvPr>
        </p:nvSpPr>
        <p:spPr/>
        <p:txBody>
          <a:bodyPr/>
          <a:lstStyle/>
          <a:p>
            <a:fld id="{D8F392C1-A614-4FD4-A87D-DAF1BDB1057A}" type="slidenum">
              <a:rPr lang="en-CA" smtClean="0"/>
              <a:t>‹#›</a:t>
            </a:fld>
            <a:endParaRPr lang="en-CA"/>
          </a:p>
        </p:txBody>
      </p:sp>
    </p:spTree>
    <p:extLst>
      <p:ext uri="{BB962C8B-B14F-4D97-AF65-F5344CB8AC3E}">
        <p14:creationId xmlns:p14="http://schemas.microsoft.com/office/powerpoint/2010/main" val="2642095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533AC-9C20-4A3A-B6DA-16E9385F012F}"/>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AEACC52-AAB1-49A3-87F3-684BAED128B6}"/>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CACE58-55C4-40B7-B402-94BC0EC4EDB5}"/>
              </a:ext>
            </a:extLst>
          </p:cNvPr>
          <p:cNvSpPr>
            <a:spLocks noGrp="1"/>
          </p:cNvSpPr>
          <p:nvPr>
            <p:ph type="dt" sz="half" idx="10"/>
          </p:nvPr>
        </p:nvSpPr>
        <p:spPr/>
        <p:txBody>
          <a:bodyPr/>
          <a:lstStyle/>
          <a:p>
            <a:fld id="{7B84D167-A955-43E0-9036-320B00F19EFB}" type="datetimeFigureOut">
              <a:rPr lang="en-CA" smtClean="0"/>
              <a:t>2023-03-30</a:t>
            </a:fld>
            <a:endParaRPr lang="en-CA"/>
          </a:p>
        </p:txBody>
      </p:sp>
      <p:sp>
        <p:nvSpPr>
          <p:cNvPr id="5" name="Footer Placeholder 4">
            <a:extLst>
              <a:ext uri="{FF2B5EF4-FFF2-40B4-BE49-F238E27FC236}">
                <a16:creationId xmlns:a16="http://schemas.microsoft.com/office/drawing/2014/main" id="{0DBF0C1C-F5AB-4EAB-BDCC-4CFEB47F583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A03722F-3948-41B6-B8ED-7AFA5BE4BAE3}"/>
              </a:ext>
            </a:extLst>
          </p:cNvPr>
          <p:cNvSpPr>
            <a:spLocks noGrp="1"/>
          </p:cNvSpPr>
          <p:nvPr>
            <p:ph type="sldNum" sz="quarter" idx="12"/>
          </p:nvPr>
        </p:nvSpPr>
        <p:spPr/>
        <p:txBody>
          <a:bodyPr/>
          <a:lstStyle/>
          <a:p>
            <a:fld id="{D8F392C1-A614-4FD4-A87D-DAF1BDB1057A}" type="slidenum">
              <a:rPr lang="en-CA" smtClean="0"/>
              <a:t>‹#›</a:t>
            </a:fld>
            <a:endParaRPr lang="en-CA"/>
          </a:p>
        </p:txBody>
      </p:sp>
    </p:spTree>
    <p:extLst>
      <p:ext uri="{BB962C8B-B14F-4D97-AF65-F5344CB8AC3E}">
        <p14:creationId xmlns:p14="http://schemas.microsoft.com/office/powerpoint/2010/main" val="2872384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B8146-4F6B-4A0D-AC86-80E7A625223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049097F-F749-4604-9FD3-AC853DADB21F}"/>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BA8117D-F866-466E-A9C2-2F25AFE886D1}"/>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6A67D1C-1A59-411D-86E8-FF08457C3E81}"/>
              </a:ext>
            </a:extLst>
          </p:cNvPr>
          <p:cNvSpPr>
            <a:spLocks noGrp="1"/>
          </p:cNvSpPr>
          <p:nvPr>
            <p:ph type="dt" sz="half" idx="10"/>
          </p:nvPr>
        </p:nvSpPr>
        <p:spPr/>
        <p:txBody>
          <a:bodyPr/>
          <a:lstStyle/>
          <a:p>
            <a:fld id="{7B84D167-A955-43E0-9036-320B00F19EFB}" type="datetimeFigureOut">
              <a:rPr lang="en-CA" smtClean="0"/>
              <a:t>2023-03-30</a:t>
            </a:fld>
            <a:endParaRPr lang="en-CA"/>
          </a:p>
        </p:txBody>
      </p:sp>
      <p:sp>
        <p:nvSpPr>
          <p:cNvPr id="6" name="Footer Placeholder 5">
            <a:extLst>
              <a:ext uri="{FF2B5EF4-FFF2-40B4-BE49-F238E27FC236}">
                <a16:creationId xmlns:a16="http://schemas.microsoft.com/office/drawing/2014/main" id="{2A83DF4D-7BEA-4E49-A66B-5913CB98440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DC661DE-8D00-4EC6-A6D3-8573F9BB4A98}"/>
              </a:ext>
            </a:extLst>
          </p:cNvPr>
          <p:cNvSpPr>
            <a:spLocks noGrp="1"/>
          </p:cNvSpPr>
          <p:nvPr>
            <p:ph type="sldNum" sz="quarter" idx="12"/>
          </p:nvPr>
        </p:nvSpPr>
        <p:spPr/>
        <p:txBody>
          <a:bodyPr/>
          <a:lstStyle/>
          <a:p>
            <a:fld id="{D8F392C1-A614-4FD4-A87D-DAF1BDB1057A}" type="slidenum">
              <a:rPr lang="en-CA" smtClean="0"/>
              <a:t>‹#›</a:t>
            </a:fld>
            <a:endParaRPr lang="en-CA"/>
          </a:p>
        </p:txBody>
      </p:sp>
    </p:spTree>
    <p:extLst>
      <p:ext uri="{BB962C8B-B14F-4D97-AF65-F5344CB8AC3E}">
        <p14:creationId xmlns:p14="http://schemas.microsoft.com/office/powerpoint/2010/main" val="287088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F9806-1586-4F65-9267-47FACCB50554}"/>
              </a:ext>
            </a:extLst>
          </p:cNvPr>
          <p:cNvSpPr>
            <a:spLocks noGrp="1"/>
          </p:cNvSpPr>
          <p:nvPr>
            <p:ph type="title"/>
          </p:nvPr>
        </p:nvSpPr>
        <p:spPr>
          <a:xfrm>
            <a:off x="630238" y="274638"/>
            <a:ext cx="7886700" cy="993775"/>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29E1365-0151-4FB8-9C91-A43B72B1DEF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064F52-5329-4B52-833F-7C9EEDDF6CD8}"/>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B15D7EC-2DCF-4BCF-AF13-51D50F20F51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31102E-8F07-4CF3-9B68-99C1B08E7988}"/>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0EBB063-4B52-42D7-8CF3-839CA86920A3}"/>
              </a:ext>
            </a:extLst>
          </p:cNvPr>
          <p:cNvSpPr>
            <a:spLocks noGrp="1"/>
          </p:cNvSpPr>
          <p:nvPr>
            <p:ph type="dt" sz="half" idx="10"/>
          </p:nvPr>
        </p:nvSpPr>
        <p:spPr/>
        <p:txBody>
          <a:bodyPr/>
          <a:lstStyle/>
          <a:p>
            <a:fld id="{7B84D167-A955-43E0-9036-320B00F19EFB}" type="datetimeFigureOut">
              <a:rPr lang="en-CA" smtClean="0"/>
              <a:t>2023-03-30</a:t>
            </a:fld>
            <a:endParaRPr lang="en-CA"/>
          </a:p>
        </p:txBody>
      </p:sp>
      <p:sp>
        <p:nvSpPr>
          <p:cNvPr id="8" name="Footer Placeholder 7">
            <a:extLst>
              <a:ext uri="{FF2B5EF4-FFF2-40B4-BE49-F238E27FC236}">
                <a16:creationId xmlns:a16="http://schemas.microsoft.com/office/drawing/2014/main" id="{674DC863-7DEA-43D0-8F9D-089935B743FC}"/>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FA412907-74A3-471E-8294-6B5CF2469626}"/>
              </a:ext>
            </a:extLst>
          </p:cNvPr>
          <p:cNvSpPr>
            <a:spLocks noGrp="1"/>
          </p:cNvSpPr>
          <p:nvPr>
            <p:ph type="sldNum" sz="quarter" idx="12"/>
          </p:nvPr>
        </p:nvSpPr>
        <p:spPr/>
        <p:txBody>
          <a:bodyPr/>
          <a:lstStyle/>
          <a:p>
            <a:fld id="{D8F392C1-A614-4FD4-A87D-DAF1BDB1057A}" type="slidenum">
              <a:rPr lang="en-CA" smtClean="0"/>
              <a:t>‹#›</a:t>
            </a:fld>
            <a:endParaRPr lang="en-CA"/>
          </a:p>
        </p:txBody>
      </p:sp>
    </p:spTree>
    <p:extLst>
      <p:ext uri="{BB962C8B-B14F-4D97-AF65-F5344CB8AC3E}">
        <p14:creationId xmlns:p14="http://schemas.microsoft.com/office/powerpoint/2010/main" val="3431590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F6BA-2BFD-423F-82E9-7BA1504FCCD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E0C89B1-7879-4422-B4A0-095DEA0A8027}"/>
              </a:ext>
            </a:extLst>
          </p:cNvPr>
          <p:cNvSpPr>
            <a:spLocks noGrp="1"/>
          </p:cNvSpPr>
          <p:nvPr>
            <p:ph type="dt" sz="half" idx="10"/>
          </p:nvPr>
        </p:nvSpPr>
        <p:spPr/>
        <p:txBody>
          <a:bodyPr/>
          <a:lstStyle/>
          <a:p>
            <a:fld id="{7B84D167-A955-43E0-9036-320B00F19EFB}" type="datetimeFigureOut">
              <a:rPr lang="en-CA" smtClean="0"/>
              <a:t>2023-03-30</a:t>
            </a:fld>
            <a:endParaRPr lang="en-CA"/>
          </a:p>
        </p:txBody>
      </p:sp>
      <p:sp>
        <p:nvSpPr>
          <p:cNvPr id="4" name="Footer Placeholder 3">
            <a:extLst>
              <a:ext uri="{FF2B5EF4-FFF2-40B4-BE49-F238E27FC236}">
                <a16:creationId xmlns:a16="http://schemas.microsoft.com/office/drawing/2014/main" id="{DAD322A6-04BD-48AB-B187-E7C21E976E4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2B8CCF98-12DA-4041-9C12-9F969CE4C473}"/>
              </a:ext>
            </a:extLst>
          </p:cNvPr>
          <p:cNvSpPr>
            <a:spLocks noGrp="1"/>
          </p:cNvSpPr>
          <p:nvPr>
            <p:ph type="sldNum" sz="quarter" idx="12"/>
          </p:nvPr>
        </p:nvSpPr>
        <p:spPr/>
        <p:txBody>
          <a:bodyPr/>
          <a:lstStyle/>
          <a:p>
            <a:fld id="{D8F392C1-A614-4FD4-A87D-DAF1BDB1057A}" type="slidenum">
              <a:rPr lang="en-CA" smtClean="0"/>
              <a:t>‹#›</a:t>
            </a:fld>
            <a:endParaRPr lang="en-CA"/>
          </a:p>
        </p:txBody>
      </p:sp>
    </p:spTree>
    <p:extLst>
      <p:ext uri="{BB962C8B-B14F-4D97-AF65-F5344CB8AC3E}">
        <p14:creationId xmlns:p14="http://schemas.microsoft.com/office/powerpoint/2010/main" val="2147803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40ECCC-D099-4A13-BD65-76EA5FCCDDCE}"/>
              </a:ext>
            </a:extLst>
          </p:cNvPr>
          <p:cNvSpPr>
            <a:spLocks noGrp="1"/>
          </p:cNvSpPr>
          <p:nvPr>
            <p:ph type="dt" sz="half" idx="10"/>
          </p:nvPr>
        </p:nvSpPr>
        <p:spPr/>
        <p:txBody>
          <a:bodyPr/>
          <a:lstStyle/>
          <a:p>
            <a:fld id="{7B84D167-A955-43E0-9036-320B00F19EFB}" type="datetimeFigureOut">
              <a:rPr lang="en-CA" smtClean="0"/>
              <a:t>2023-03-30</a:t>
            </a:fld>
            <a:endParaRPr lang="en-CA"/>
          </a:p>
        </p:txBody>
      </p:sp>
      <p:sp>
        <p:nvSpPr>
          <p:cNvPr id="3" name="Footer Placeholder 2">
            <a:extLst>
              <a:ext uri="{FF2B5EF4-FFF2-40B4-BE49-F238E27FC236}">
                <a16:creationId xmlns:a16="http://schemas.microsoft.com/office/drawing/2014/main" id="{DA5619FE-C6F2-484F-9E18-8E51B67E0C6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5626096-57FD-4973-B492-A84BC77DC139}"/>
              </a:ext>
            </a:extLst>
          </p:cNvPr>
          <p:cNvSpPr>
            <a:spLocks noGrp="1"/>
          </p:cNvSpPr>
          <p:nvPr>
            <p:ph type="sldNum" sz="quarter" idx="12"/>
          </p:nvPr>
        </p:nvSpPr>
        <p:spPr/>
        <p:txBody>
          <a:bodyPr/>
          <a:lstStyle/>
          <a:p>
            <a:fld id="{D8F392C1-A614-4FD4-A87D-DAF1BDB1057A}" type="slidenum">
              <a:rPr lang="en-CA" smtClean="0"/>
              <a:t>‹#›</a:t>
            </a:fld>
            <a:endParaRPr lang="en-CA"/>
          </a:p>
        </p:txBody>
      </p:sp>
    </p:spTree>
    <p:extLst>
      <p:ext uri="{BB962C8B-B14F-4D97-AF65-F5344CB8AC3E}">
        <p14:creationId xmlns:p14="http://schemas.microsoft.com/office/powerpoint/2010/main" val="4242137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42AD-3278-4900-8EA2-122E9209D305}"/>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402986F0-2824-48F0-A02E-15DB60444D79}"/>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3A4871E-FC42-4130-9AD7-98D88C839DC9}"/>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2ED801-051B-47CE-8F47-EA6E28D513D7}"/>
              </a:ext>
            </a:extLst>
          </p:cNvPr>
          <p:cNvSpPr>
            <a:spLocks noGrp="1"/>
          </p:cNvSpPr>
          <p:nvPr>
            <p:ph type="dt" sz="half" idx="10"/>
          </p:nvPr>
        </p:nvSpPr>
        <p:spPr/>
        <p:txBody>
          <a:bodyPr/>
          <a:lstStyle/>
          <a:p>
            <a:fld id="{7B84D167-A955-43E0-9036-320B00F19EFB}" type="datetimeFigureOut">
              <a:rPr lang="en-CA" smtClean="0"/>
              <a:t>2023-03-30</a:t>
            </a:fld>
            <a:endParaRPr lang="en-CA"/>
          </a:p>
        </p:txBody>
      </p:sp>
      <p:sp>
        <p:nvSpPr>
          <p:cNvPr id="6" name="Footer Placeholder 5">
            <a:extLst>
              <a:ext uri="{FF2B5EF4-FFF2-40B4-BE49-F238E27FC236}">
                <a16:creationId xmlns:a16="http://schemas.microsoft.com/office/drawing/2014/main" id="{2D840F9A-E5D6-4B5B-BE8C-05252BD08DE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35F14F8-117C-4FBF-80D6-8A29AA2B5CDC}"/>
              </a:ext>
            </a:extLst>
          </p:cNvPr>
          <p:cNvSpPr>
            <a:spLocks noGrp="1"/>
          </p:cNvSpPr>
          <p:nvPr>
            <p:ph type="sldNum" sz="quarter" idx="12"/>
          </p:nvPr>
        </p:nvSpPr>
        <p:spPr/>
        <p:txBody>
          <a:bodyPr/>
          <a:lstStyle/>
          <a:p>
            <a:fld id="{D8F392C1-A614-4FD4-A87D-DAF1BDB1057A}" type="slidenum">
              <a:rPr lang="en-CA" smtClean="0"/>
              <a:t>‹#›</a:t>
            </a:fld>
            <a:endParaRPr lang="en-CA"/>
          </a:p>
        </p:txBody>
      </p:sp>
    </p:spTree>
    <p:extLst>
      <p:ext uri="{BB962C8B-B14F-4D97-AF65-F5344CB8AC3E}">
        <p14:creationId xmlns:p14="http://schemas.microsoft.com/office/powerpoint/2010/main" val="3583400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B96B7-70FD-4C5E-A2D5-7996965422DF}"/>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60167B5-085F-44D5-8A85-B4BABB6A5776}"/>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61C616C-58EE-4A57-B102-849C769A9912}"/>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484B10-7C68-4989-8C51-DDB5F634288D}"/>
              </a:ext>
            </a:extLst>
          </p:cNvPr>
          <p:cNvSpPr>
            <a:spLocks noGrp="1"/>
          </p:cNvSpPr>
          <p:nvPr>
            <p:ph type="dt" sz="half" idx="10"/>
          </p:nvPr>
        </p:nvSpPr>
        <p:spPr/>
        <p:txBody>
          <a:bodyPr/>
          <a:lstStyle/>
          <a:p>
            <a:fld id="{7B84D167-A955-43E0-9036-320B00F19EFB}" type="datetimeFigureOut">
              <a:rPr lang="en-CA" smtClean="0"/>
              <a:t>2023-03-30</a:t>
            </a:fld>
            <a:endParaRPr lang="en-CA"/>
          </a:p>
        </p:txBody>
      </p:sp>
      <p:sp>
        <p:nvSpPr>
          <p:cNvPr id="6" name="Footer Placeholder 5">
            <a:extLst>
              <a:ext uri="{FF2B5EF4-FFF2-40B4-BE49-F238E27FC236}">
                <a16:creationId xmlns:a16="http://schemas.microsoft.com/office/drawing/2014/main" id="{963145D7-B9A9-4F0E-B210-38EAB92C7CE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69E635F-93D0-4BA3-9A19-12E5A1CE736D}"/>
              </a:ext>
            </a:extLst>
          </p:cNvPr>
          <p:cNvSpPr>
            <a:spLocks noGrp="1"/>
          </p:cNvSpPr>
          <p:nvPr>
            <p:ph type="sldNum" sz="quarter" idx="12"/>
          </p:nvPr>
        </p:nvSpPr>
        <p:spPr/>
        <p:txBody>
          <a:bodyPr/>
          <a:lstStyle/>
          <a:p>
            <a:fld id="{D8F392C1-A614-4FD4-A87D-DAF1BDB1057A}" type="slidenum">
              <a:rPr lang="en-CA" smtClean="0"/>
              <a:t>‹#›</a:t>
            </a:fld>
            <a:endParaRPr lang="en-CA"/>
          </a:p>
        </p:txBody>
      </p:sp>
    </p:spTree>
    <p:extLst>
      <p:ext uri="{BB962C8B-B14F-4D97-AF65-F5344CB8AC3E}">
        <p14:creationId xmlns:p14="http://schemas.microsoft.com/office/powerpoint/2010/main" val="2862024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31C6A-A120-4846-9C45-C1A8E94C985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FD56318-92AB-4013-B0F4-090AD93454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1E29DB3-3EDE-4F58-9081-C54710EE6996}"/>
              </a:ext>
            </a:extLst>
          </p:cNvPr>
          <p:cNvSpPr>
            <a:spLocks noGrp="1"/>
          </p:cNvSpPr>
          <p:nvPr>
            <p:ph type="dt" sz="half" idx="10"/>
          </p:nvPr>
        </p:nvSpPr>
        <p:spPr/>
        <p:txBody>
          <a:bodyPr/>
          <a:lstStyle/>
          <a:p>
            <a:fld id="{7B84D167-A955-43E0-9036-320B00F19EFB}" type="datetimeFigureOut">
              <a:rPr lang="en-CA" smtClean="0"/>
              <a:t>2023-03-30</a:t>
            </a:fld>
            <a:endParaRPr lang="en-CA"/>
          </a:p>
        </p:txBody>
      </p:sp>
      <p:sp>
        <p:nvSpPr>
          <p:cNvPr id="5" name="Footer Placeholder 4">
            <a:extLst>
              <a:ext uri="{FF2B5EF4-FFF2-40B4-BE49-F238E27FC236}">
                <a16:creationId xmlns:a16="http://schemas.microsoft.com/office/drawing/2014/main" id="{A5B055B0-0BBA-4F21-A659-86CC1370FFA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0B88699-6AD0-4CE5-878F-5EA17B735111}"/>
              </a:ext>
            </a:extLst>
          </p:cNvPr>
          <p:cNvSpPr>
            <a:spLocks noGrp="1"/>
          </p:cNvSpPr>
          <p:nvPr>
            <p:ph type="sldNum" sz="quarter" idx="12"/>
          </p:nvPr>
        </p:nvSpPr>
        <p:spPr/>
        <p:txBody>
          <a:bodyPr/>
          <a:lstStyle/>
          <a:p>
            <a:fld id="{D8F392C1-A614-4FD4-A87D-DAF1BDB1057A}" type="slidenum">
              <a:rPr lang="en-CA" smtClean="0"/>
              <a:t>‹#›</a:t>
            </a:fld>
            <a:endParaRPr lang="en-CA"/>
          </a:p>
        </p:txBody>
      </p:sp>
    </p:spTree>
    <p:extLst>
      <p:ext uri="{BB962C8B-B14F-4D97-AF65-F5344CB8AC3E}">
        <p14:creationId xmlns:p14="http://schemas.microsoft.com/office/powerpoint/2010/main" val="2451690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 name="Title Text"/>
          <p:cNvSpPr txBox="1">
            <a:spLocks noGrp="1"/>
          </p:cNvSpPr>
          <p:nvPr>
            <p:ph type="title"/>
          </p:nvPr>
        </p:nvSpPr>
        <p:spPr>
          <a:xfrm>
            <a:off x="4067943" y="1059582"/>
            <a:ext cx="4464498" cy="2088233"/>
          </a:xfrm>
          <a:prstGeom prst="rect">
            <a:avLst/>
          </a:prstGeom>
        </p:spPr>
        <p:txBody>
          <a:bodyPr/>
          <a:lstStyle>
            <a:lvl1pPr>
              <a:defRPr sz="4400">
                <a:solidFill>
                  <a:srgbClr val="FFFFFF"/>
                </a:solidFill>
              </a:defRPr>
            </a:lvl1pPr>
          </a:lstStyle>
          <a:p>
            <a:r>
              <a:t>Title Text</a:t>
            </a:r>
          </a:p>
        </p:txBody>
      </p:sp>
      <p:sp>
        <p:nvSpPr>
          <p:cNvPr id="24" name="Body Level One…"/>
          <p:cNvSpPr txBox="1">
            <a:spLocks noGrp="1"/>
          </p:cNvSpPr>
          <p:nvPr>
            <p:ph type="body" sz="quarter" idx="1"/>
          </p:nvPr>
        </p:nvSpPr>
        <p:spPr>
          <a:xfrm>
            <a:off x="4067943" y="3147814"/>
            <a:ext cx="4464498" cy="377181"/>
          </a:xfrm>
          <a:prstGeom prst="rect">
            <a:avLst/>
          </a:prstGeom>
        </p:spPr>
        <p:txBody>
          <a:bodyPr/>
          <a:lstStyle>
            <a:lvl1pPr marL="0" indent="0">
              <a:spcBef>
                <a:spcPts val="300"/>
              </a:spcBef>
              <a:buSzTx/>
              <a:buFontTx/>
              <a:buNone/>
              <a:defRPr sz="1600">
                <a:solidFill>
                  <a:srgbClr val="FFFFFF"/>
                </a:solidFill>
              </a:defRPr>
            </a:lvl1pPr>
            <a:lvl2pPr marL="0" indent="457200">
              <a:spcBef>
                <a:spcPts val="300"/>
              </a:spcBef>
              <a:buSzTx/>
              <a:buFontTx/>
              <a:buNone/>
              <a:defRPr sz="1600">
                <a:solidFill>
                  <a:srgbClr val="FFFFFF"/>
                </a:solidFill>
              </a:defRPr>
            </a:lvl2pPr>
            <a:lvl3pPr marL="0" indent="914400">
              <a:spcBef>
                <a:spcPts val="300"/>
              </a:spcBef>
              <a:buSzTx/>
              <a:buFontTx/>
              <a:buNone/>
              <a:defRPr sz="1600">
                <a:solidFill>
                  <a:srgbClr val="FFFFFF"/>
                </a:solidFill>
              </a:defRPr>
            </a:lvl3pPr>
            <a:lvl4pPr marL="0" indent="1371600">
              <a:spcBef>
                <a:spcPts val="300"/>
              </a:spcBef>
              <a:buSzTx/>
              <a:buFontTx/>
              <a:buNone/>
              <a:defRPr sz="1600">
                <a:solidFill>
                  <a:srgbClr val="FFFFFF"/>
                </a:solidFill>
              </a:defRPr>
            </a:lvl4pPr>
            <a:lvl5pPr marL="0" indent="1828800">
              <a:spcBef>
                <a:spcPts val="300"/>
              </a:spcBef>
              <a:buSzTx/>
              <a:buFontTx/>
              <a:buNone/>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xfrm>
            <a:off x="4419600" y="46275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192F07-9129-45F7-97F8-7BC5CA98DD71}"/>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D5E8698-13D0-421F-A9F5-829F2AFBBAF0}"/>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C9CD67B-EBA1-430F-8401-AE3ACA01E5D1}"/>
              </a:ext>
            </a:extLst>
          </p:cNvPr>
          <p:cNvSpPr>
            <a:spLocks noGrp="1"/>
          </p:cNvSpPr>
          <p:nvPr>
            <p:ph type="dt" sz="half" idx="10"/>
          </p:nvPr>
        </p:nvSpPr>
        <p:spPr/>
        <p:txBody>
          <a:bodyPr/>
          <a:lstStyle/>
          <a:p>
            <a:fld id="{7B84D167-A955-43E0-9036-320B00F19EFB}" type="datetimeFigureOut">
              <a:rPr lang="en-CA" smtClean="0"/>
              <a:t>2023-03-30</a:t>
            </a:fld>
            <a:endParaRPr lang="en-CA"/>
          </a:p>
        </p:txBody>
      </p:sp>
      <p:sp>
        <p:nvSpPr>
          <p:cNvPr id="5" name="Footer Placeholder 4">
            <a:extLst>
              <a:ext uri="{FF2B5EF4-FFF2-40B4-BE49-F238E27FC236}">
                <a16:creationId xmlns:a16="http://schemas.microsoft.com/office/drawing/2014/main" id="{75E80882-8D2C-4B47-9FC8-F371C3EC2B5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CF4BBA8-E45B-46C7-88FE-A3B63AEA91D5}"/>
              </a:ext>
            </a:extLst>
          </p:cNvPr>
          <p:cNvSpPr>
            <a:spLocks noGrp="1"/>
          </p:cNvSpPr>
          <p:nvPr>
            <p:ph type="sldNum" sz="quarter" idx="12"/>
          </p:nvPr>
        </p:nvSpPr>
        <p:spPr/>
        <p:txBody>
          <a:bodyPr/>
          <a:lstStyle/>
          <a:p>
            <a:fld id="{D8F392C1-A614-4FD4-A87D-DAF1BDB1057A}" type="slidenum">
              <a:rPr lang="en-CA" smtClean="0"/>
              <a:t>‹#›</a:t>
            </a:fld>
            <a:endParaRPr lang="en-CA"/>
          </a:p>
        </p:txBody>
      </p:sp>
    </p:spTree>
    <p:extLst>
      <p:ext uri="{BB962C8B-B14F-4D97-AF65-F5344CB8AC3E}">
        <p14:creationId xmlns:p14="http://schemas.microsoft.com/office/powerpoint/2010/main" val="1824278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3_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1" name="Title Text"/>
          <p:cNvSpPr txBox="1">
            <a:spLocks noGrp="1"/>
          </p:cNvSpPr>
          <p:nvPr>
            <p:ph type="title"/>
          </p:nvPr>
        </p:nvSpPr>
        <p:spPr>
          <a:xfrm>
            <a:off x="4067943" y="1059582"/>
            <a:ext cx="4464498" cy="2088233"/>
          </a:xfrm>
          <a:prstGeom prst="rect">
            <a:avLst/>
          </a:prstGeom>
        </p:spPr>
        <p:txBody>
          <a:bodyPr/>
          <a:lstStyle>
            <a:lvl1pPr>
              <a:defRPr sz="4400">
                <a:solidFill>
                  <a:srgbClr val="FFFFFF"/>
                </a:solidFill>
              </a:defRPr>
            </a:lvl1pPr>
          </a:lstStyle>
          <a:p>
            <a:r>
              <a:t>Title Text</a:t>
            </a:r>
          </a:p>
        </p:txBody>
      </p:sp>
      <p:sp>
        <p:nvSpPr>
          <p:cNvPr id="42" name="Body Level One…"/>
          <p:cNvSpPr txBox="1">
            <a:spLocks noGrp="1"/>
          </p:cNvSpPr>
          <p:nvPr>
            <p:ph type="body" sz="quarter" idx="1"/>
          </p:nvPr>
        </p:nvSpPr>
        <p:spPr>
          <a:xfrm>
            <a:off x="4067943" y="3147814"/>
            <a:ext cx="4464498" cy="377181"/>
          </a:xfrm>
          <a:prstGeom prst="rect">
            <a:avLst/>
          </a:prstGeom>
        </p:spPr>
        <p:txBody>
          <a:bodyPr/>
          <a:lstStyle>
            <a:lvl1pPr marL="0" indent="0">
              <a:spcBef>
                <a:spcPts val="300"/>
              </a:spcBef>
              <a:buSzTx/>
              <a:buFontTx/>
              <a:buNone/>
              <a:defRPr sz="1600">
                <a:solidFill>
                  <a:srgbClr val="FFFFFF"/>
                </a:solidFill>
              </a:defRPr>
            </a:lvl1pPr>
            <a:lvl2pPr marL="0" indent="457200">
              <a:spcBef>
                <a:spcPts val="300"/>
              </a:spcBef>
              <a:buSzTx/>
              <a:buFontTx/>
              <a:buNone/>
              <a:defRPr sz="1600">
                <a:solidFill>
                  <a:srgbClr val="FFFFFF"/>
                </a:solidFill>
              </a:defRPr>
            </a:lvl2pPr>
            <a:lvl3pPr marL="0" indent="914400">
              <a:spcBef>
                <a:spcPts val="300"/>
              </a:spcBef>
              <a:buSzTx/>
              <a:buFontTx/>
              <a:buNone/>
              <a:defRPr sz="1600">
                <a:solidFill>
                  <a:srgbClr val="FFFFFF"/>
                </a:solidFill>
              </a:defRPr>
            </a:lvl3pPr>
            <a:lvl4pPr marL="0" indent="1371600">
              <a:spcBef>
                <a:spcPts val="300"/>
              </a:spcBef>
              <a:buSzTx/>
              <a:buFontTx/>
              <a:buNone/>
              <a:defRPr sz="1600">
                <a:solidFill>
                  <a:srgbClr val="FFFFFF"/>
                </a:solidFill>
              </a:defRPr>
            </a:lvl4pPr>
            <a:lvl5pPr marL="0" indent="1828800">
              <a:spcBef>
                <a:spcPts val="300"/>
              </a:spcBef>
              <a:buSzTx/>
              <a:buFontTx/>
              <a:buNone/>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xfrm>
            <a:off x="4419600" y="46275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5_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9" name="Title Text"/>
          <p:cNvSpPr txBox="1">
            <a:spLocks noGrp="1"/>
          </p:cNvSpPr>
          <p:nvPr>
            <p:ph type="title"/>
          </p:nvPr>
        </p:nvSpPr>
        <p:spPr>
          <a:xfrm>
            <a:off x="4067943" y="1059582"/>
            <a:ext cx="4464498" cy="2088233"/>
          </a:xfrm>
          <a:prstGeom prst="rect">
            <a:avLst/>
          </a:prstGeom>
        </p:spPr>
        <p:txBody>
          <a:bodyPr/>
          <a:lstStyle>
            <a:lvl1pPr>
              <a:defRPr sz="4400">
                <a:solidFill>
                  <a:srgbClr val="FFFFFF"/>
                </a:solidFill>
              </a:defRPr>
            </a:lvl1pPr>
          </a:lstStyle>
          <a:p>
            <a:r>
              <a:t>Title Text</a:t>
            </a:r>
          </a:p>
        </p:txBody>
      </p:sp>
      <p:sp>
        <p:nvSpPr>
          <p:cNvPr id="60" name="Body Level One…"/>
          <p:cNvSpPr txBox="1">
            <a:spLocks noGrp="1"/>
          </p:cNvSpPr>
          <p:nvPr>
            <p:ph type="body" sz="quarter" idx="1"/>
          </p:nvPr>
        </p:nvSpPr>
        <p:spPr>
          <a:xfrm>
            <a:off x="4067943" y="3147814"/>
            <a:ext cx="4464498" cy="377181"/>
          </a:xfrm>
          <a:prstGeom prst="rect">
            <a:avLst/>
          </a:prstGeom>
        </p:spPr>
        <p:txBody>
          <a:bodyPr/>
          <a:lstStyle>
            <a:lvl1pPr marL="0" indent="0">
              <a:spcBef>
                <a:spcPts val="300"/>
              </a:spcBef>
              <a:buSzTx/>
              <a:buFontTx/>
              <a:buNone/>
              <a:defRPr sz="1600">
                <a:solidFill>
                  <a:srgbClr val="FFFFFF"/>
                </a:solidFill>
              </a:defRPr>
            </a:lvl1pPr>
            <a:lvl2pPr marL="0" indent="457200">
              <a:spcBef>
                <a:spcPts val="300"/>
              </a:spcBef>
              <a:buSzTx/>
              <a:buFontTx/>
              <a:buNone/>
              <a:defRPr sz="1600">
                <a:solidFill>
                  <a:srgbClr val="FFFFFF"/>
                </a:solidFill>
              </a:defRPr>
            </a:lvl2pPr>
            <a:lvl3pPr marL="0" indent="914400">
              <a:spcBef>
                <a:spcPts val="300"/>
              </a:spcBef>
              <a:buSzTx/>
              <a:buFontTx/>
              <a:buNone/>
              <a:defRPr sz="1600">
                <a:solidFill>
                  <a:srgbClr val="FFFFFF"/>
                </a:solidFill>
              </a:defRPr>
            </a:lvl3pPr>
            <a:lvl4pPr marL="0" indent="1371600">
              <a:spcBef>
                <a:spcPts val="300"/>
              </a:spcBef>
              <a:buSzTx/>
              <a:buFontTx/>
              <a:buNone/>
              <a:defRPr sz="1600">
                <a:solidFill>
                  <a:srgbClr val="FFFFFF"/>
                </a:solidFill>
              </a:defRPr>
            </a:lvl4pPr>
            <a:lvl5pPr marL="0" indent="1828800">
              <a:spcBef>
                <a:spcPts val="300"/>
              </a:spcBef>
              <a:buSzTx/>
              <a:buFontTx/>
              <a:buNone/>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61" name="Slide Number"/>
          <p:cNvSpPr txBox="1">
            <a:spLocks noGrp="1"/>
          </p:cNvSpPr>
          <p:nvPr>
            <p:ph type="sldNum" sz="quarter" idx="2"/>
          </p:nvPr>
        </p:nvSpPr>
        <p:spPr>
          <a:xfrm>
            <a:off x="4419600" y="46275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6_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8" name="Title Text"/>
          <p:cNvSpPr txBox="1">
            <a:spLocks noGrp="1"/>
          </p:cNvSpPr>
          <p:nvPr>
            <p:ph type="title"/>
          </p:nvPr>
        </p:nvSpPr>
        <p:spPr>
          <a:xfrm>
            <a:off x="4067943" y="1059582"/>
            <a:ext cx="4464498" cy="2088233"/>
          </a:xfrm>
          <a:prstGeom prst="rect">
            <a:avLst/>
          </a:prstGeom>
        </p:spPr>
        <p:txBody>
          <a:bodyPr/>
          <a:lstStyle>
            <a:lvl1pPr>
              <a:defRPr sz="4400">
                <a:solidFill>
                  <a:srgbClr val="FFFFFF"/>
                </a:solidFill>
              </a:defRPr>
            </a:lvl1pPr>
          </a:lstStyle>
          <a:p>
            <a:r>
              <a:t>Title Text</a:t>
            </a:r>
          </a:p>
        </p:txBody>
      </p:sp>
      <p:sp>
        <p:nvSpPr>
          <p:cNvPr id="69" name="Body Level One…"/>
          <p:cNvSpPr txBox="1">
            <a:spLocks noGrp="1"/>
          </p:cNvSpPr>
          <p:nvPr>
            <p:ph type="body" sz="quarter" idx="1"/>
          </p:nvPr>
        </p:nvSpPr>
        <p:spPr>
          <a:xfrm>
            <a:off x="4067943" y="3147814"/>
            <a:ext cx="4464498" cy="377181"/>
          </a:xfrm>
          <a:prstGeom prst="rect">
            <a:avLst/>
          </a:prstGeom>
        </p:spPr>
        <p:txBody>
          <a:bodyPr/>
          <a:lstStyle>
            <a:lvl1pPr marL="0" indent="0">
              <a:spcBef>
                <a:spcPts val="300"/>
              </a:spcBef>
              <a:buSzTx/>
              <a:buFontTx/>
              <a:buNone/>
              <a:defRPr sz="1600">
                <a:solidFill>
                  <a:srgbClr val="FFFFFF"/>
                </a:solidFill>
              </a:defRPr>
            </a:lvl1pPr>
            <a:lvl2pPr marL="0" indent="457200">
              <a:spcBef>
                <a:spcPts val="300"/>
              </a:spcBef>
              <a:buSzTx/>
              <a:buFontTx/>
              <a:buNone/>
              <a:defRPr sz="1600">
                <a:solidFill>
                  <a:srgbClr val="FFFFFF"/>
                </a:solidFill>
              </a:defRPr>
            </a:lvl2pPr>
            <a:lvl3pPr marL="0" indent="914400">
              <a:spcBef>
                <a:spcPts val="300"/>
              </a:spcBef>
              <a:buSzTx/>
              <a:buFontTx/>
              <a:buNone/>
              <a:defRPr sz="1600">
                <a:solidFill>
                  <a:srgbClr val="FFFFFF"/>
                </a:solidFill>
              </a:defRPr>
            </a:lvl3pPr>
            <a:lvl4pPr marL="0" indent="1371600">
              <a:spcBef>
                <a:spcPts val="300"/>
              </a:spcBef>
              <a:buSzTx/>
              <a:buFontTx/>
              <a:buNone/>
              <a:defRPr sz="1600">
                <a:solidFill>
                  <a:srgbClr val="FFFFFF"/>
                </a:solidFill>
              </a:defRPr>
            </a:lvl4pPr>
            <a:lvl5pPr marL="0" indent="1828800">
              <a:spcBef>
                <a:spcPts val="300"/>
              </a:spcBef>
              <a:buSzTx/>
              <a:buFontTx/>
              <a:buNone/>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xfrm>
            <a:off x="4419600" y="46275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77" name="Title Text"/>
          <p:cNvSpPr txBox="1">
            <a:spLocks noGrp="1"/>
          </p:cNvSpPr>
          <p:nvPr>
            <p:ph type="title"/>
          </p:nvPr>
        </p:nvSpPr>
        <p:spPr>
          <a:prstGeom prst="rect">
            <a:avLst/>
          </a:prstGeom>
        </p:spPr>
        <p:txBody>
          <a:bodyPr/>
          <a:lstStyle/>
          <a:p>
            <a:r>
              <a:t>Title Text</a:t>
            </a:r>
          </a:p>
        </p:txBody>
      </p:sp>
      <p:sp>
        <p:nvSpPr>
          <p:cNvPr id="7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86" name="Title Text"/>
          <p:cNvSpPr txBox="1">
            <a:spLocks noGrp="1"/>
          </p:cNvSpPr>
          <p:nvPr>
            <p:ph type="title"/>
          </p:nvPr>
        </p:nvSpPr>
        <p:spPr>
          <a:prstGeom prst="rect">
            <a:avLst/>
          </a:prstGeom>
        </p:spPr>
        <p:txBody>
          <a:bodyPr/>
          <a:lstStyle/>
          <a:p>
            <a:r>
              <a:t>Title Text</a:t>
            </a:r>
          </a:p>
        </p:txBody>
      </p:sp>
      <p:sp>
        <p:nvSpPr>
          <p:cNvPr id="87" name="Body Level One…"/>
          <p:cNvSpPr txBox="1">
            <a:spLocks noGrp="1"/>
          </p:cNvSpPr>
          <p:nvPr>
            <p:ph type="body" sz="half" idx="1"/>
          </p:nvPr>
        </p:nvSpPr>
        <p:spPr>
          <a:xfrm>
            <a:off x="611560" y="1200150"/>
            <a:ext cx="4896545" cy="3099792"/>
          </a:xfrm>
          <a:prstGeom prst="rect">
            <a:avLst/>
          </a:prstGeom>
        </p:spPr>
        <p:txBody>
          <a:bodyPr/>
          <a:lstStyle>
            <a:lvl1pPr marL="0" indent="0">
              <a:spcBef>
                <a:spcPts val="400"/>
              </a:spcBef>
              <a:buSzTx/>
              <a:buFontTx/>
              <a:buNone/>
              <a:defRPr sz="1800">
                <a:solidFill>
                  <a:srgbClr val="023550"/>
                </a:solidFill>
              </a:defRPr>
            </a:lvl1pPr>
            <a:lvl2pPr marL="0" indent="457200">
              <a:spcBef>
                <a:spcPts val="400"/>
              </a:spcBef>
              <a:buSzTx/>
              <a:buFontTx/>
              <a:buNone/>
              <a:defRPr sz="1800">
                <a:solidFill>
                  <a:srgbClr val="023550"/>
                </a:solidFill>
              </a:defRPr>
            </a:lvl2pPr>
            <a:lvl3pPr marL="0" indent="914400">
              <a:spcBef>
                <a:spcPts val="400"/>
              </a:spcBef>
              <a:buSzTx/>
              <a:buFontTx/>
              <a:buNone/>
              <a:defRPr sz="1800">
                <a:solidFill>
                  <a:srgbClr val="023550"/>
                </a:solidFill>
              </a:defRPr>
            </a:lvl3pPr>
            <a:lvl4pPr marL="0" indent="1371600">
              <a:spcBef>
                <a:spcPts val="400"/>
              </a:spcBef>
              <a:buSzTx/>
              <a:buFontTx/>
              <a:buNone/>
              <a:defRPr sz="1800">
                <a:solidFill>
                  <a:srgbClr val="023550"/>
                </a:solidFill>
              </a:defRPr>
            </a:lvl4pPr>
            <a:lvl5pPr marL="0" indent="1828800">
              <a:spcBef>
                <a:spcPts val="400"/>
              </a:spcBef>
              <a:buSzTx/>
              <a:buFontTx/>
              <a:buNone/>
              <a:defRPr sz="1800">
                <a:solidFill>
                  <a:srgbClr val="023550"/>
                </a:solidFill>
              </a:defRPr>
            </a:lvl5pPr>
          </a:lstStyle>
          <a:p>
            <a:r>
              <a:t>Body Level One</a:t>
            </a:r>
          </a:p>
          <a:p>
            <a:pPr lvl="1"/>
            <a:r>
              <a:t>Body Level Two</a:t>
            </a:r>
          </a:p>
          <a:p>
            <a:pPr lvl="2"/>
            <a:r>
              <a:t>Body Level Three</a:t>
            </a:r>
          </a:p>
          <a:p>
            <a:pPr lvl="3"/>
            <a:r>
              <a:t>Body Level Four</a:t>
            </a:r>
          </a:p>
          <a:p>
            <a:pPr lvl="4"/>
            <a:r>
              <a:t>Body Level Five</a:t>
            </a: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89" name="Picture Placeholder 2"/>
          <p:cNvSpPr>
            <a:spLocks noGrp="1"/>
          </p:cNvSpPr>
          <p:nvPr>
            <p:ph type="pic" sz="quarter" idx="21"/>
          </p:nvPr>
        </p:nvSpPr>
        <p:spPr>
          <a:xfrm>
            <a:off x="5796136" y="1203598"/>
            <a:ext cx="2750097" cy="3086101"/>
          </a:xfrm>
          <a:prstGeom prst="rect">
            <a:avLst/>
          </a:prstGeom>
        </p:spPr>
        <p:txBody>
          <a:bodyPr lIns="91439" rIns="91439">
            <a:noAutofit/>
          </a:bodyPr>
          <a:lstStyle/>
          <a:p>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05" name="Title Text"/>
          <p:cNvSpPr txBox="1">
            <a:spLocks noGrp="1"/>
          </p:cNvSpPr>
          <p:nvPr>
            <p:ph type="title"/>
          </p:nvPr>
        </p:nvSpPr>
        <p:spPr>
          <a:xfrm>
            <a:off x="611560" y="205978"/>
            <a:ext cx="7992889" cy="857251"/>
          </a:xfrm>
          <a:prstGeom prst="rect">
            <a:avLst/>
          </a:prstGeom>
        </p:spPr>
        <p:txBody>
          <a:bodyPr/>
          <a:lstStyle/>
          <a:p>
            <a:r>
              <a:t>Title Text</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20" name="Title Text"/>
          <p:cNvSpPr txBox="1">
            <a:spLocks noGrp="1"/>
          </p:cNvSpPr>
          <p:nvPr>
            <p:ph type="title"/>
          </p:nvPr>
        </p:nvSpPr>
        <p:spPr>
          <a:xfrm>
            <a:off x="611560" y="204786"/>
            <a:ext cx="2808312" cy="871539"/>
          </a:xfrm>
          <a:prstGeom prst="rect">
            <a:avLst/>
          </a:prstGeom>
        </p:spPr>
        <p:txBody>
          <a:bodyPr anchor="b"/>
          <a:lstStyle>
            <a:lvl1pPr>
              <a:defRPr sz="2000">
                <a:solidFill>
                  <a:srgbClr val="023550"/>
                </a:solidFill>
              </a:defRPr>
            </a:lvl1pPr>
          </a:lstStyle>
          <a:p>
            <a:r>
              <a:t>Title Text</a:t>
            </a:r>
          </a:p>
        </p:txBody>
      </p:sp>
      <p:sp>
        <p:nvSpPr>
          <p:cNvPr id="121" name="Body Level One…"/>
          <p:cNvSpPr txBox="1">
            <a:spLocks noGrp="1"/>
          </p:cNvSpPr>
          <p:nvPr>
            <p:ph type="body" idx="1"/>
          </p:nvPr>
        </p:nvSpPr>
        <p:spPr>
          <a:xfrm>
            <a:off x="3707903" y="204788"/>
            <a:ext cx="4834881" cy="4389836"/>
          </a:xfrm>
          <a:prstGeom prst="rect">
            <a:avLst/>
          </a:prstGeom>
        </p:spPr>
        <p:txBody>
          <a:bodyPr/>
          <a:lstStyle>
            <a:lvl1pPr>
              <a:defRPr b="1">
                <a:solidFill>
                  <a:srgbClr val="023550"/>
                </a:solidFill>
              </a:defRPr>
            </a:lvl1pPr>
            <a:lvl2pPr>
              <a:defRPr b="1">
                <a:solidFill>
                  <a:srgbClr val="023550"/>
                </a:solidFill>
              </a:defRPr>
            </a:lvl2pPr>
            <a:lvl3pPr>
              <a:defRPr b="1">
                <a:solidFill>
                  <a:srgbClr val="023550"/>
                </a:solidFill>
              </a:defRPr>
            </a:lvl3pPr>
            <a:lvl4pPr>
              <a:defRPr b="1">
                <a:solidFill>
                  <a:srgbClr val="023550"/>
                </a:solidFill>
              </a:defRPr>
            </a:lvl4pPr>
            <a:lvl5pPr>
              <a:defRPr b="1">
                <a:solidFill>
                  <a:srgbClr val="023550"/>
                </a:solidFill>
              </a:defRPr>
            </a:lvl5pPr>
          </a:lstStyle>
          <a:p>
            <a:r>
              <a:t>Body Level One</a:t>
            </a:r>
          </a:p>
          <a:p>
            <a:pPr lvl="1"/>
            <a:r>
              <a:t>Body Level Two</a:t>
            </a:r>
          </a:p>
          <a:p>
            <a:pPr lvl="2"/>
            <a:r>
              <a:t>Body Level Three</a:t>
            </a:r>
          </a:p>
          <a:p>
            <a:pPr lvl="3"/>
            <a:r>
              <a:t>Body Level Four</a:t>
            </a:r>
          </a:p>
          <a:p>
            <a:pPr lvl="4"/>
            <a:r>
              <a:t>Body Level Five</a:t>
            </a:r>
          </a:p>
        </p:txBody>
      </p:sp>
      <p:sp>
        <p:nvSpPr>
          <p:cNvPr id="122" name="Text Placeholder 3"/>
          <p:cNvSpPr>
            <a:spLocks noGrp="1"/>
          </p:cNvSpPr>
          <p:nvPr>
            <p:ph type="body" sz="half" idx="21"/>
          </p:nvPr>
        </p:nvSpPr>
        <p:spPr>
          <a:xfrm>
            <a:off x="611559" y="1076326"/>
            <a:ext cx="2808314" cy="3518297"/>
          </a:xfrm>
          <a:prstGeom prst="rect">
            <a:avLst/>
          </a:prstGeom>
        </p:spPr>
        <p:txBody>
          <a:bodyPr/>
          <a:lstStyle/>
          <a:p>
            <a:pPr marL="0" indent="0">
              <a:spcBef>
                <a:spcPts val="300"/>
              </a:spcBef>
              <a:buSzTx/>
              <a:buFontTx/>
              <a:buNone/>
              <a:defRPr sz="1400">
                <a:solidFill>
                  <a:srgbClr val="0D0D0D"/>
                </a:solidFill>
              </a:defRPr>
            </a:pPr>
            <a:endParaRPr/>
          </a:p>
        </p:txBody>
      </p:sp>
      <p:sp>
        <p:nvSpPr>
          <p:cNvPr id="1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11560" y="205978"/>
            <a:ext cx="7920881" cy="857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611560" y="1200150"/>
            <a:ext cx="7920881" cy="33944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13144" y="4769564"/>
            <a:ext cx="273656" cy="269241"/>
          </a:xfrm>
          <a:prstGeom prst="rect">
            <a:avLst/>
          </a:prstGeom>
          <a:ln w="12700">
            <a:miter lim="400000"/>
          </a:ln>
        </p:spPr>
        <p:txBody>
          <a:bodyPr wrap="none" lIns="45719" rIns="45719" anchor="ctr">
            <a:spAutoFit/>
          </a:bodyPr>
          <a:lstStyle>
            <a:lvl1pPr algn="r">
              <a:defRPr sz="1200" b="1">
                <a:solidFill>
                  <a:srgbClr val="FFFFFF"/>
                </a:solidFill>
                <a:latin typeface="Work Sans"/>
                <a:ea typeface="Work Sans"/>
                <a:cs typeface="Work Sans"/>
                <a:sym typeface="Work Sans"/>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 id="2147483659" r:id="rId8"/>
    <p:sldLayoutId id="2147483661" r:id="rId9"/>
  </p:sldLayoutIdLst>
  <p:transition spd="med"/>
  <p:txStyles>
    <p:titleStyle>
      <a:lvl1pPr marL="0" marR="0" indent="0" algn="l" defTabSz="914400" rtl="0" latinLnBrk="0">
        <a:lnSpc>
          <a:spcPct val="100000"/>
        </a:lnSpc>
        <a:spcBef>
          <a:spcPts val="0"/>
        </a:spcBef>
        <a:spcAft>
          <a:spcPts val="0"/>
        </a:spcAft>
        <a:buClrTx/>
        <a:buSzTx/>
        <a:buFontTx/>
        <a:buNone/>
        <a:tabLst/>
        <a:defRPr sz="4000" b="1" i="0" u="none" strike="noStrike" cap="none" spc="0" baseline="0">
          <a:solidFill>
            <a:srgbClr val="005B9C"/>
          </a:solidFill>
          <a:uFillTx/>
          <a:latin typeface="Work Sans Medium"/>
          <a:ea typeface="Work Sans Medium"/>
          <a:cs typeface="Work Sans Medium"/>
          <a:sym typeface="Work Sans Medium"/>
        </a:defRPr>
      </a:lvl1pPr>
      <a:lvl2pPr marL="0" marR="0" indent="0" algn="l" defTabSz="914400" rtl="0" latinLnBrk="0">
        <a:lnSpc>
          <a:spcPct val="100000"/>
        </a:lnSpc>
        <a:spcBef>
          <a:spcPts val="0"/>
        </a:spcBef>
        <a:spcAft>
          <a:spcPts val="0"/>
        </a:spcAft>
        <a:buClrTx/>
        <a:buSzTx/>
        <a:buFontTx/>
        <a:buNone/>
        <a:tabLst/>
        <a:defRPr sz="4000" b="1" i="0" u="none" strike="noStrike" cap="none" spc="0" baseline="0">
          <a:solidFill>
            <a:srgbClr val="005B9C"/>
          </a:solidFill>
          <a:uFillTx/>
          <a:latin typeface="Work Sans Medium"/>
          <a:ea typeface="Work Sans Medium"/>
          <a:cs typeface="Work Sans Medium"/>
          <a:sym typeface="Work Sans Medium"/>
        </a:defRPr>
      </a:lvl2pPr>
      <a:lvl3pPr marL="0" marR="0" indent="0" algn="l" defTabSz="914400" rtl="0" latinLnBrk="0">
        <a:lnSpc>
          <a:spcPct val="100000"/>
        </a:lnSpc>
        <a:spcBef>
          <a:spcPts val="0"/>
        </a:spcBef>
        <a:spcAft>
          <a:spcPts val="0"/>
        </a:spcAft>
        <a:buClrTx/>
        <a:buSzTx/>
        <a:buFontTx/>
        <a:buNone/>
        <a:tabLst/>
        <a:defRPr sz="4000" b="1" i="0" u="none" strike="noStrike" cap="none" spc="0" baseline="0">
          <a:solidFill>
            <a:srgbClr val="005B9C"/>
          </a:solidFill>
          <a:uFillTx/>
          <a:latin typeface="Work Sans Medium"/>
          <a:ea typeface="Work Sans Medium"/>
          <a:cs typeface="Work Sans Medium"/>
          <a:sym typeface="Work Sans Medium"/>
        </a:defRPr>
      </a:lvl3pPr>
      <a:lvl4pPr marL="0" marR="0" indent="0" algn="l" defTabSz="914400" rtl="0" latinLnBrk="0">
        <a:lnSpc>
          <a:spcPct val="100000"/>
        </a:lnSpc>
        <a:spcBef>
          <a:spcPts val="0"/>
        </a:spcBef>
        <a:spcAft>
          <a:spcPts val="0"/>
        </a:spcAft>
        <a:buClrTx/>
        <a:buSzTx/>
        <a:buFontTx/>
        <a:buNone/>
        <a:tabLst/>
        <a:defRPr sz="4000" b="1" i="0" u="none" strike="noStrike" cap="none" spc="0" baseline="0">
          <a:solidFill>
            <a:srgbClr val="005B9C"/>
          </a:solidFill>
          <a:uFillTx/>
          <a:latin typeface="Work Sans Medium"/>
          <a:ea typeface="Work Sans Medium"/>
          <a:cs typeface="Work Sans Medium"/>
          <a:sym typeface="Work Sans Medium"/>
        </a:defRPr>
      </a:lvl4pPr>
      <a:lvl5pPr marL="0" marR="0" indent="0" algn="l" defTabSz="914400" rtl="0" latinLnBrk="0">
        <a:lnSpc>
          <a:spcPct val="100000"/>
        </a:lnSpc>
        <a:spcBef>
          <a:spcPts val="0"/>
        </a:spcBef>
        <a:spcAft>
          <a:spcPts val="0"/>
        </a:spcAft>
        <a:buClrTx/>
        <a:buSzTx/>
        <a:buFontTx/>
        <a:buNone/>
        <a:tabLst/>
        <a:defRPr sz="4000" b="1" i="0" u="none" strike="noStrike" cap="none" spc="0" baseline="0">
          <a:solidFill>
            <a:srgbClr val="005B9C"/>
          </a:solidFill>
          <a:uFillTx/>
          <a:latin typeface="Work Sans Medium"/>
          <a:ea typeface="Work Sans Medium"/>
          <a:cs typeface="Work Sans Medium"/>
          <a:sym typeface="Work Sans Medium"/>
        </a:defRPr>
      </a:lvl5pPr>
      <a:lvl6pPr marL="0" marR="0" indent="0" algn="l" defTabSz="914400" rtl="0" latinLnBrk="0">
        <a:lnSpc>
          <a:spcPct val="100000"/>
        </a:lnSpc>
        <a:spcBef>
          <a:spcPts val="0"/>
        </a:spcBef>
        <a:spcAft>
          <a:spcPts val="0"/>
        </a:spcAft>
        <a:buClrTx/>
        <a:buSzTx/>
        <a:buFontTx/>
        <a:buNone/>
        <a:tabLst/>
        <a:defRPr sz="4000" b="1" i="0" u="none" strike="noStrike" cap="none" spc="0" baseline="0">
          <a:solidFill>
            <a:srgbClr val="005B9C"/>
          </a:solidFill>
          <a:uFillTx/>
          <a:latin typeface="Work Sans Medium"/>
          <a:ea typeface="Work Sans Medium"/>
          <a:cs typeface="Work Sans Medium"/>
          <a:sym typeface="Work Sans Medium"/>
        </a:defRPr>
      </a:lvl6pPr>
      <a:lvl7pPr marL="0" marR="0" indent="0" algn="l" defTabSz="914400" rtl="0" latinLnBrk="0">
        <a:lnSpc>
          <a:spcPct val="100000"/>
        </a:lnSpc>
        <a:spcBef>
          <a:spcPts val="0"/>
        </a:spcBef>
        <a:spcAft>
          <a:spcPts val="0"/>
        </a:spcAft>
        <a:buClrTx/>
        <a:buSzTx/>
        <a:buFontTx/>
        <a:buNone/>
        <a:tabLst/>
        <a:defRPr sz="4000" b="1" i="0" u="none" strike="noStrike" cap="none" spc="0" baseline="0">
          <a:solidFill>
            <a:srgbClr val="005B9C"/>
          </a:solidFill>
          <a:uFillTx/>
          <a:latin typeface="Work Sans Medium"/>
          <a:ea typeface="Work Sans Medium"/>
          <a:cs typeface="Work Sans Medium"/>
          <a:sym typeface="Work Sans Medium"/>
        </a:defRPr>
      </a:lvl7pPr>
      <a:lvl8pPr marL="0" marR="0" indent="0" algn="l" defTabSz="914400" rtl="0" latinLnBrk="0">
        <a:lnSpc>
          <a:spcPct val="100000"/>
        </a:lnSpc>
        <a:spcBef>
          <a:spcPts val="0"/>
        </a:spcBef>
        <a:spcAft>
          <a:spcPts val="0"/>
        </a:spcAft>
        <a:buClrTx/>
        <a:buSzTx/>
        <a:buFontTx/>
        <a:buNone/>
        <a:tabLst/>
        <a:defRPr sz="4000" b="1" i="0" u="none" strike="noStrike" cap="none" spc="0" baseline="0">
          <a:solidFill>
            <a:srgbClr val="005B9C"/>
          </a:solidFill>
          <a:uFillTx/>
          <a:latin typeface="Work Sans Medium"/>
          <a:ea typeface="Work Sans Medium"/>
          <a:cs typeface="Work Sans Medium"/>
          <a:sym typeface="Work Sans Medium"/>
        </a:defRPr>
      </a:lvl8pPr>
      <a:lvl9pPr marL="0" marR="0" indent="0" algn="l" defTabSz="914400" rtl="0" latinLnBrk="0">
        <a:lnSpc>
          <a:spcPct val="100000"/>
        </a:lnSpc>
        <a:spcBef>
          <a:spcPts val="0"/>
        </a:spcBef>
        <a:spcAft>
          <a:spcPts val="0"/>
        </a:spcAft>
        <a:buClrTx/>
        <a:buSzTx/>
        <a:buFontTx/>
        <a:buNone/>
        <a:tabLst/>
        <a:defRPr sz="4000" b="1" i="0" u="none" strike="noStrike" cap="none" spc="0" baseline="0">
          <a:solidFill>
            <a:srgbClr val="005B9C"/>
          </a:solidFill>
          <a:uFillTx/>
          <a:latin typeface="Work Sans Medium"/>
          <a:ea typeface="Work Sans Medium"/>
          <a:cs typeface="Work Sans Medium"/>
          <a:sym typeface="Work Sans Medium"/>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Work Sans Medium"/>
          <a:ea typeface="Work Sans Medium"/>
          <a:cs typeface="Work Sans Medium"/>
          <a:sym typeface="Work Sans Medium"/>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Work Sans Medium"/>
          <a:ea typeface="Work Sans Medium"/>
          <a:cs typeface="Work Sans Medium"/>
          <a:sym typeface="Work Sans Medium"/>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Work Sans Medium"/>
          <a:ea typeface="Work Sans Medium"/>
          <a:cs typeface="Work Sans Medium"/>
          <a:sym typeface="Work Sans Medium"/>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Work Sans Medium"/>
          <a:ea typeface="Work Sans Medium"/>
          <a:cs typeface="Work Sans Medium"/>
          <a:sym typeface="Work Sans Medium"/>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Work Sans Medium"/>
          <a:ea typeface="Work Sans Medium"/>
          <a:cs typeface="Work Sans Medium"/>
          <a:sym typeface="Work Sans Medium"/>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Work Sans Medium"/>
          <a:ea typeface="Work Sans Medium"/>
          <a:cs typeface="Work Sans Medium"/>
          <a:sym typeface="Work Sans Medium"/>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Work Sans Medium"/>
          <a:ea typeface="Work Sans Medium"/>
          <a:cs typeface="Work Sans Medium"/>
          <a:sym typeface="Work Sans Medium"/>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Work Sans Medium"/>
          <a:ea typeface="Work Sans Medium"/>
          <a:cs typeface="Work Sans Medium"/>
          <a:sym typeface="Work Sans Medium"/>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Work Sans Medium"/>
          <a:ea typeface="Work Sans Medium"/>
          <a:cs typeface="Work Sans Medium"/>
          <a:sym typeface="Work Sans Medium"/>
        </a:defRPr>
      </a:lvl9pPr>
    </p:bodyStyle>
    <p:otherStyle>
      <a:lvl1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Work Sans"/>
        </a:defRPr>
      </a:lvl1pPr>
      <a:lvl2pPr marL="0" marR="0" indent="4572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Work Sans"/>
        </a:defRPr>
      </a:lvl2pPr>
      <a:lvl3pPr marL="0" marR="0" indent="9144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Work Sans"/>
        </a:defRPr>
      </a:lvl3pPr>
      <a:lvl4pPr marL="0" marR="0" indent="13716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Work Sans"/>
        </a:defRPr>
      </a:lvl4pPr>
      <a:lvl5pPr marL="0" marR="0" indent="18288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Work Sans"/>
        </a:defRPr>
      </a:lvl5pPr>
      <a:lvl6pPr marL="0" marR="0" indent="22860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Work Sans"/>
        </a:defRPr>
      </a:lvl6pPr>
      <a:lvl7pPr marL="0" marR="0" indent="27432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Work Sans"/>
        </a:defRPr>
      </a:lvl7pPr>
      <a:lvl8pPr marL="0" marR="0" indent="32004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Work Sans"/>
        </a:defRPr>
      </a:lvl8pPr>
      <a:lvl9pPr marL="0" marR="0" indent="36576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Work San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99EC6F-34F0-4F51-8E9E-5A261309B6A0}"/>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F1CE726-E9AC-417C-9A8D-F2876112DB25}"/>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A9BE0B2-D237-4F6E-A725-9C9317D5E915}"/>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7B84D167-A955-43E0-9036-320B00F19EFB}" type="datetimeFigureOut">
              <a:rPr lang="en-CA" smtClean="0"/>
              <a:t>2023-03-30</a:t>
            </a:fld>
            <a:endParaRPr lang="en-CA"/>
          </a:p>
        </p:txBody>
      </p:sp>
      <p:sp>
        <p:nvSpPr>
          <p:cNvPr id="5" name="Footer Placeholder 4">
            <a:extLst>
              <a:ext uri="{FF2B5EF4-FFF2-40B4-BE49-F238E27FC236}">
                <a16:creationId xmlns:a16="http://schemas.microsoft.com/office/drawing/2014/main" id="{9AAC65E3-877E-458E-8AC4-50BE294C1605}"/>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EC2B9B78-7F21-47FB-847E-043EF3DA092B}"/>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8F392C1-A614-4FD4-A87D-DAF1BDB1057A}" type="slidenum">
              <a:rPr lang="en-CA" smtClean="0"/>
              <a:t>‹#›</a:t>
            </a:fld>
            <a:endParaRPr lang="en-CA"/>
          </a:p>
        </p:txBody>
      </p:sp>
    </p:spTree>
    <p:extLst>
      <p:ext uri="{BB962C8B-B14F-4D97-AF65-F5344CB8AC3E}">
        <p14:creationId xmlns:p14="http://schemas.microsoft.com/office/powerpoint/2010/main" val="213402356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A43942-0BF4-4EFB-A79F-3F68172CDC87}"/>
              </a:ext>
            </a:extLst>
          </p:cNvPr>
          <p:cNvSpPr txBox="1"/>
          <p:nvPr/>
        </p:nvSpPr>
        <p:spPr>
          <a:xfrm>
            <a:off x="611559" y="4077929"/>
            <a:ext cx="7920882"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Work Sans SemiBold" pitchFamily="2" charset="0"/>
                <a:sym typeface="Calibri"/>
              </a:rPr>
              <a:t>Public Library Service in Alberta</a:t>
            </a:r>
            <a:endParaRPr kumimoji="0" lang="en-CA" sz="3200" b="0" i="0" u="none" strike="noStrike" cap="none" spc="0" normalizeH="0" baseline="0" dirty="0">
              <a:ln>
                <a:noFill/>
              </a:ln>
              <a:solidFill>
                <a:srgbClr val="000000"/>
              </a:solidFill>
              <a:effectLst/>
              <a:uFillTx/>
              <a:latin typeface="Work Sans SemiBold" pitchFamily="2" charset="0"/>
              <a:sym typeface="Calibri"/>
            </a:endParaRPr>
          </a:p>
        </p:txBody>
      </p:sp>
      <p:sp>
        <p:nvSpPr>
          <p:cNvPr id="3" name="TextBox 2">
            <a:extLst>
              <a:ext uri="{FF2B5EF4-FFF2-40B4-BE49-F238E27FC236}">
                <a16:creationId xmlns:a16="http://schemas.microsoft.com/office/drawing/2014/main" id="{C43E3D8D-4456-43AB-AF89-DA1B0BDECFE7}"/>
              </a:ext>
            </a:extLst>
          </p:cNvPr>
          <p:cNvSpPr txBox="1"/>
          <p:nvPr/>
        </p:nvSpPr>
        <p:spPr>
          <a:xfrm>
            <a:off x="693174" y="4662702"/>
            <a:ext cx="649666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FFC000"/>
                </a:solidFill>
                <a:effectLst/>
                <a:uFillTx/>
                <a:latin typeface="Work Sans SemiBold" pitchFamily="2" charset="0"/>
                <a:sym typeface="Calibri"/>
              </a:rPr>
              <a:t>A Presentation for Member Councils</a:t>
            </a:r>
            <a:endParaRPr kumimoji="0" lang="en-CA" sz="1800" b="0" i="0" u="none" strike="noStrike" cap="none" spc="0" normalizeH="0" baseline="0" dirty="0">
              <a:ln>
                <a:noFill/>
              </a:ln>
              <a:solidFill>
                <a:srgbClr val="FFC000"/>
              </a:solidFill>
              <a:effectLst/>
              <a:uFillTx/>
              <a:latin typeface="Work Sans SemiBold" pitchFamily="2" charset="0"/>
              <a:sym typeface="Calibri"/>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Footer Placeholder 5"/>
          <p:cNvSpPr txBox="1"/>
          <p:nvPr/>
        </p:nvSpPr>
        <p:spPr>
          <a:xfrm>
            <a:off x="1521375" y="4744164"/>
            <a:ext cx="4877114"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500">
                <a:solidFill>
                  <a:srgbClr val="FFFFFF"/>
                </a:solidFill>
                <a:latin typeface="Work Sans Medium"/>
                <a:ea typeface="Work Sans Medium"/>
                <a:cs typeface="Work Sans Medium"/>
                <a:sym typeface="Work Sans Medium"/>
              </a:defRPr>
            </a:lvl1pPr>
          </a:lstStyle>
          <a:p>
            <a:r>
              <a:t>Edit footer in the insert tab</a:t>
            </a:r>
          </a:p>
        </p:txBody>
      </p:sp>
      <p:sp>
        <p:nvSpPr>
          <p:cNvPr id="2" name="Title 1">
            <a:extLst>
              <a:ext uri="{FF2B5EF4-FFF2-40B4-BE49-F238E27FC236}">
                <a16:creationId xmlns:a16="http://schemas.microsoft.com/office/drawing/2014/main" id="{4471D1F1-48C4-4391-B620-D8131AAB67D1}"/>
              </a:ext>
            </a:extLst>
          </p:cNvPr>
          <p:cNvSpPr>
            <a:spLocks noGrp="1"/>
          </p:cNvSpPr>
          <p:nvPr>
            <p:ph type="title"/>
          </p:nvPr>
        </p:nvSpPr>
        <p:spPr/>
        <p:txBody>
          <a:bodyPr/>
          <a:lstStyle/>
          <a:p>
            <a:r>
              <a:rPr lang="en-US" dirty="0">
                <a:solidFill>
                  <a:srgbClr val="C00000"/>
                </a:solidFill>
              </a:rPr>
              <a:t>Public Library Services #1</a:t>
            </a:r>
            <a:endParaRPr lang="en-CA" dirty="0">
              <a:solidFill>
                <a:srgbClr val="C00000"/>
              </a:solidFill>
            </a:endParaRPr>
          </a:p>
        </p:txBody>
      </p:sp>
      <p:sp>
        <p:nvSpPr>
          <p:cNvPr id="3" name="Text Placeholder 2">
            <a:extLst>
              <a:ext uri="{FF2B5EF4-FFF2-40B4-BE49-F238E27FC236}">
                <a16:creationId xmlns:a16="http://schemas.microsoft.com/office/drawing/2014/main" id="{7DFF4E54-6ECB-4E71-9D4F-5E3398D9F6AF}"/>
              </a:ext>
            </a:extLst>
          </p:cNvPr>
          <p:cNvSpPr>
            <a:spLocks noGrp="1"/>
          </p:cNvSpPr>
          <p:nvPr>
            <p:ph type="body" idx="1"/>
          </p:nvPr>
        </p:nvSpPr>
        <p:spPr/>
        <p:txBody>
          <a:bodyPr>
            <a:normAutofit/>
          </a:bodyPr>
          <a:lstStyle/>
          <a:p>
            <a:r>
              <a:rPr lang="en-US" dirty="0"/>
              <a:t>Collections and services are based on a needs assessment and plan of service.</a:t>
            </a:r>
          </a:p>
          <a:p>
            <a:r>
              <a:rPr lang="en-US" dirty="0"/>
              <a:t>Needs assessments are mandated within the Alberta Libraries Act.</a:t>
            </a:r>
          </a:p>
          <a:p>
            <a:pPr marL="0" indent="0">
              <a:buNone/>
            </a:pPr>
            <a:endParaRPr lang="en-CA" dirty="0"/>
          </a:p>
        </p:txBody>
      </p:sp>
      <p:sp>
        <p:nvSpPr>
          <p:cNvPr id="180" name="Slide Number Placeholder 6"/>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10</a:t>
            </a:fld>
            <a:endParaRPr/>
          </a:p>
        </p:txBody>
      </p:sp>
      <p:sp>
        <p:nvSpPr>
          <p:cNvPr id="179" name="Date Placeholder 4"/>
          <p:cNvSpPr txBox="1"/>
          <p:nvPr/>
        </p:nvSpPr>
        <p:spPr>
          <a:xfrm>
            <a:off x="6777960" y="4769564"/>
            <a:ext cx="1250073"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FFFFFF"/>
                </a:solidFill>
                <a:latin typeface="Work Sans Medium"/>
                <a:ea typeface="Work Sans Medium"/>
                <a:cs typeface="Work Sans Medium"/>
                <a:sym typeface="Work Sans Medium"/>
              </a:defRPr>
            </a:lvl1pPr>
          </a:lstStyle>
          <a:p>
            <a:r>
              <a:t>9/3/2021</a:t>
            </a:r>
          </a:p>
        </p:txBody>
      </p:sp>
    </p:spTree>
    <p:extLst>
      <p:ext uri="{BB962C8B-B14F-4D97-AF65-F5344CB8AC3E}">
        <p14:creationId xmlns:p14="http://schemas.microsoft.com/office/powerpoint/2010/main" val="212189330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Footer Placeholder 5"/>
          <p:cNvSpPr txBox="1"/>
          <p:nvPr/>
        </p:nvSpPr>
        <p:spPr>
          <a:xfrm>
            <a:off x="1521375" y="4744164"/>
            <a:ext cx="4877114"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500">
                <a:solidFill>
                  <a:srgbClr val="FFFFFF"/>
                </a:solidFill>
                <a:latin typeface="Work Sans Medium"/>
                <a:ea typeface="Work Sans Medium"/>
                <a:cs typeface="Work Sans Medium"/>
                <a:sym typeface="Work Sans Medium"/>
              </a:defRPr>
            </a:lvl1pPr>
          </a:lstStyle>
          <a:p>
            <a:r>
              <a:t>Edit footer in the insert tab</a:t>
            </a:r>
          </a:p>
        </p:txBody>
      </p:sp>
      <p:sp>
        <p:nvSpPr>
          <p:cNvPr id="2" name="Title 1">
            <a:extLst>
              <a:ext uri="{FF2B5EF4-FFF2-40B4-BE49-F238E27FC236}">
                <a16:creationId xmlns:a16="http://schemas.microsoft.com/office/drawing/2014/main" id="{4471D1F1-48C4-4391-B620-D8131AAB67D1}"/>
              </a:ext>
            </a:extLst>
          </p:cNvPr>
          <p:cNvSpPr>
            <a:spLocks noGrp="1"/>
          </p:cNvSpPr>
          <p:nvPr>
            <p:ph type="title"/>
          </p:nvPr>
        </p:nvSpPr>
        <p:spPr/>
        <p:txBody>
          <a:bodyPr/>
          <a:lstStyle/>
          <a:p>
            <a:r>
              <a:rPr lang="en-US" dirty="0">
                <a:solidFill>
                  <a:srgbClr val="C00000"/>
                </a:solidFill>
              </a:rPr>
              <a:t>Public Library Services #2</a:t>
            </a:r>
            <a:endParaRPr lang="en-CA" dirty="0">
              <a:solidFill>
                <a:srgbClr val="C00000"/>
              </a:solidFill>
            </a:endParaRPr>
          </a:p>
        </p:txBody>
      </p:sp>
      <p:sp>
        <p:nvSpPr>
          <p:cNvPr id="3" name="Text Placeholder 2">
            <a:extLst>
              <a:ext uri="{FF2B5EF4-FFF2-40B4-BE49-F238E27FC236}">
                <a16:creationId xmlns:a16="http://schemas.microsoft.com/office/drawing/2014/main" id="{7DFF4E54-6ECB-4E71-9D4F-5E3398D9F6AF}"/>
              </a:ext>
            </a:extLst>
          </p:cNvPr>
          <p:cNvSpPr>
            <a:spLocks noGrp="1"/>
          </p:cNvSpPr>
          <p:nvPr>
            <p:ph type="body" idx="1"/>
          </p:nvPr>
        </p:nvSpPr>
        <p:spPr/>
        <p:txBody>
          <a:bodyPr>
            <a:normAutofit/>
          </a:bodyPr>
          <a:lstStyle/>
          <a:p>
            <a:r>
              <a:rPr lang="en-US" dirty="0"/>
              <a:t>Welcoming, safe space open to all.</a:t>
            </a:r>
          </a:p>
          <a:p>
            <a:r>
              <a:rPr lang="en-US" dirty="0"/>
              <a:t>Physical and digital collections.</a:t>
            </a:r>
          </a:p>
          <a:p>
            <a:r>
              <a:rPr lang="en-US" dirty="0"/>
              <a:t>Wide array of programs and services both in person and virtual.</a:t>
            </a:r>
          </a:p>
          <a:p>
            <a:pPr marL="0" indent="0">
              <a:buNone/>
            </a:pPr>
            <a:endParaRPr lang="en-CA" dirty="0"/>
          </a:p>
        </p:txBody>
      </p:sp>
      <p:sp>
        <p:nvSpPr>
          <p:cNvPr id="180" name="Slide Number Placeholder 6"/>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11</a:t>
            </a:fld>
            <a:endParaRPr/>
          </a:p>
        </p:txBody>
      </p:sp>
      <p:sp>
        <p:nvSpPr>
          <p:cNvPr id="179" name="Date Placeholder 4"/>
          <p:cNvSpPr txBox="1"/>
          <p:nvPr/>
        </p:nvSpPr>
        <p:spPr>
          <a:xfrm>
            <a:off x="6777960" y="4769564"/>
            <a:ext cx="1250073"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FFFFFF"/>
                </a:solidFill>
                <a:latin typeface="Work Sans Medium"/>
                <a:ea typeface="Work Sans Medium"/>
                <a:cs typeface="Work Sans Medium"/>
                <a:sym typeface="Work Sans Medium"/>
              </a:defRPr>
            </a:lvl1pPr>
          </a:lstStyle>
          <a:p>
            <a:r>
              <a:t>9/3/2021</a:t>
            </a:r>
          </a:p>
        </p:txBody>
      </p:sp>
    </p:spTree>
    <p:extLst>
      <p:ext uri="{BB962C8B-B14F-4D97-AF65-F5344CB8AC3E}">
        <p14:creationId xmlns:p14="http://schemas.microsoft.com/office/powerpoint/2010/main" val="426883233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Footer Placeholder 5"/>
          <p:cNvSpPr txBox="1"/>
          <p:nvPr/>
        </p:nvSpPr>
        <p:spPr>
          <a:xfrm>
            <a:off x="1521375" y="4744164"/>
            <a:ext cx="4877114"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500">
                <a:solidFill>
                  <a:srgbClr val="FFFFFF"/>
                </a:solidFill>
                <a:latin typeface="Work Sans Medium"/>
                <a:ea typeface="Work Sans Medium"/>
                <a:cs typeface="Work Sans Medium"/>
                <a:sym typeface="Work Sans Medium"/>
              </a:defRPr>
            </a:lvl1pPr>
          </a:lstStyle>
          <a:p>
            <a:r>
              <a:t>Edit footer in the insert tab</a:t>
            </a:r>
          </a:p>
        </p:txBody>
      </p:sp>
      <p:sp>
        <p:nvSpPr>
          <p:cNvPr id="2" name="Title 1">
            <a:extLst>
              <a:ext uri="{FF2B5EF4-FFF2-40B4-BE49-F238E27FC236}">
                <a16:creationId xmlns:a16="http://schemas.microsoft.com/office/drawing/2014/main" id="{4471D1F1-48C4-4391-B620-D8131AAB67D1}"/>
              </a:ext>
            </a:extLst>
          </p:cNvPr>
          <p:cNvSpPr>
            <a:spLocks noGrp="1"/>
          </p:cNvSpPr>
          <p:nvPr>
            <p:ph type="title"/>
          </p:nvPr>
        </p:nvSpPr>
        <p:spPr/>
        <p:txBody>
          <a:bodyPr/>
          <a:lstStyle/>
          <a:p>
            <a:r>
              <a:rPr lang="en-US" dirty="0">
                <a:solidFill>
                  <a:srgbClr val="C00000"/>
                </a:solidFill>
              </a:rPr>
              <a:t>Public Library Services #3</a:t>
            </a:r>
            <a:endParaRPr lang="en-CA" dirty="0">
              <a:solidFill>
                <a:srgbClr val="C00000"/>
              </a:solidFill>
            </a:endParaRPr>
          </a:p>
        </p:txBody>
      </p:sp>
      <p:sp>
        <p:nvSpPr>
          <p:cNvPr id="3" name="Text Placeholder 2">
            <a:extLst>
              <a:ext uri="{FF2B5EF4-FFF2-40B4-BE49-F238E27FC236}">
                <a16:creationId xmlns:a16="http://schemas.microsoft.com/office/drawing/2014/main" id="{7DFF4E54-6ECB-4E71-9D4F-5E3398D9F6AF}"/>
              </a:ext>
            </a:extLst>
          </p:cNvPr>
          <p:cNvSpPr>
            <a:spLocks noGrp="1"/>
          </p:cNvSpPr>
          <p:nvPr>
            <p:ph type="body" idx="1"/>
          </p:nvPr>
        </p:nvSpPr>
        <p:spPr/>
        <p:txBody>
          <a:bodyPr>
            <a:normAutofit/>
          </a:bodyPr>
          <a:lstStyle/>
          <a:p>
            <a:r>
              <a:rPr lang="en-US" dirty="0"/>
              <a:t>Access to technology, including computers, WIFI, training and equipment lending.</a:t>
            </a:r>
          </a:p>
          <a:p>
            <a:r>
              <a:rPr lang="en-US" dirty="0"/>
              <a:t>Community hub.</a:t>
            </a:r>
          </a:p>
          <a:p>
            <a:pPr marL="0" indent="0">
              <a:buNone/>
            </a:pPr>
            <a:endParaRPr lang="en-CA" dirty="0"/>
          </a:p>
        </p:txBody>
      </p:sp>
      <p:sp>
        <p:nvSpPr>
          <p:cNvPr id="180" name="Slide Number Placeholder 6"/>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12</a:t>
            </a:fld>
            <a:endParaRPr/>
          </a:p>
        </p:txBody>
      </p:sp>
      <p:sp>
        <p:nvSpPr>
          <p:cNvPr id="179" name="Date Placeholder 4"/>
          <p:cNvSpPr txBox="1"/>
          <p:nvPr/>
        </p:nvSpPr>
        <p:spPr>
          <a:xfrm>
            <a:off x="6777960" y="4769564"/>
            <a:ext cx="1250073"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FFFFFF"/>
                </a:solidFill>
                <a:latin typeface="Work Sans Medium"/>
                <a:ea typeface="Work Sans Medium"/>
                <a:cs typeface="Work Sans Medium"/>
                <a:sym typeface="Work Sans Medium"/>
              </a:defRPr>
            </a:lvl1pPr>
          </a:lstStyle>
          <a:p>
            <a:r>
              <a:t>9/3/2021</a:t>
            </a:r>
          </a:p>
        </p:txBody>
      </p:sp>
    </p:spTree>
    <p:extLst>
      <p:ext uri="{BB962C8B-B14F-4D97-AF65-F5344CB8AC3E}">
        <p14:creationId xmlns:p14="http://schemas.microsoft.com/office/powerpoint/2010/main" val="360815232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Footer Placeholder 5"/>
          <p:cNvSpPr txBox="1"/>
          <p:nvPr/>
        </p:nvSpPr>
        <p:spPr>
          <a:xfrm>
            <a:off x="1521375" y="4744164"/>
            <a:ext cx="4877114"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500">
                <a:solidFill>
                  <a:srgbClr val="FFFFFF"/>
                </a:solidFill>
                <a:latin typeface="Work Sans Medium"/>
                <a:ea typeface="Work Sans Medium"/>
                <a:cs typeface="Work Sans Medium"/>
                <a:sym typeface="Work Sans Medium"/>
              </a:defRPr>
            </a:lvl1pPr>
          </a:lstStyle>
          <a:p>
            <a:r>
              <a:t>Edit footer in the insert tab</a:t>
            </a:r>
          </a:p>
        </p:txBody>
      </p:sp>
      <p:sp>
        <p:nvSpPr>
          <p:cNvPr id="2" name="Title 1">
            <a:extLst>
              <a:ext uri="{FF2B5EF4-FFF2-40B4-BE49-F238E27FC236}">
                <a16:creationId xmlns:a16="http://schemas.microsoft.com/office/drawing/2014/main" id="{4471D1F1-48C4-4391-B620-D8131AAB67D1}"/>
              </a:ext>
            </a:extLst>
          </p:cNvPr>
          <p:cNvSpPr>
            <a:spLocks noGrp="1"/>
          </p:cNvSpPr>
          <p:nvPr>
            <p:ph type="title"/>
          </p:nvPr>
        </p:nvSpPr>
        <p:spPr/>
        <p:txBody>
          <a:bodyPr/>
          <a:lstStyle/>
          <a:p>
            <a:r>
              <a:rPr lang="en-US" dirty="0">
                <a:solidFill>
                  <a:srgbClr val="C00000"/>
                </a:solidFill>
              </a:rPr>
              <a:t>Public Library Services #4</a:t>
            </a:r>
            <a:endParaRPr lang="en-CA" dirty="0">
              <a:solidFill>
                <a:srgbClr val="C00000"/>
              </a:solidFill>
            </a:endParaRPr>
          </a:p>
        </p:txBody>
      </p:sp>
      <p:sp>
        <p:nvSpPr>
          <p:cNvPr id="3" name="Text Placeholder 2">
            <a:extLst>
              <a:ext uri="{FF2B5EF4-FFF2-40B4-BE49-F238E27FC236}">
                <a16:creationId xmlns:a16="http://schemas.microsoft.com/office/drawing/2014/main" id="{7DFF4E54-6ECB-4E71-9D4F-5E3398D9F6AF}"/>
              </a:ext>
            </a:extLst>
          </p:cNvPr>
          <p:cNvSpPr>
            <a:spLocks noGrp="1"/>
          </p:cNvSpPr>
          <p:nvPr>
            <p:ph type="body" idx="1"/>
          </p:nvPr>
        </p:nvSpPr>
        <p:spPr/>
        <p:txBody>
          <a:bodyPr>
            <a:normAutofit fontScale="85000" lnSpcReduction="20000"/>
          </a:bodyPr>
          <a:lstStyle/>
          <a:p>
            <a:r>
              <a:rPr lang="en-US" dirty="0"/>
              <a:t>Other services:</a:t>
            </a:r>
          </a:p>
          <a:p>
            <a:pPr lvl="1"/>
            <a:r>
              <a:rPr lang="en-US" dirty="0"/>
              <a:t>Exam proctoring.</a:t>
            </a:r>
          </a:p>
          <a:p>
            <a:pPr lvl="1"/>
            <a:r>
              <a:rPr lang="en-US" dirty="0"/>
              <a:t>Language learning.</a:t>
            </a:r>
          </a:p>
          <a:p>
            <a:pPr lvl="1"/>
            <a:r>
              <a:rPr lang="en-US" dirty="0"/>
              <a:t>Homework help/tutoring.</a:t>
            </a:r>
          </a:p>
          <a:p>
            <a:pPr lvl="1"/>
            <a:r>
              <a:rPr lang="en-US" dirty="0"/>
              <a:t>Job seeking supports.</a:t>
            </a:r>
          </a:p>
          <a:p>
            <a:pPr lvl="1"/>
            <a:r>
              <a:rPr lang="en-US" dirty="0"/>
              <a:t>Room rentals.</a:t>
            </a:r>
          </a:p>
          <a:p>
            <a:pPr lvl="1"/>
            <a:r>
              <a:rPr lang="en-US" dirty="0"/>
              <a:t>Document assistance (AISH, EI, certifications, resumes).</a:t>
            </a:r>
          </a:p>
          <a:p>
            <a:pPr marL="0" indent="0">
              <a:buNone/>
            </a:pPr>
            <a:endParaRPr lang="en-CA" dirty="0"/>
          </a:p>
        </p:txBody>
      </p:sp>
      <p:sp>
        <p:nvSpPr>
          <p:cNvPr id="180" name="Slide Number Placeholder 6"/>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13</a:t>
            </a:fld>
            <a:endParaRPr/>
          </a:p>
        </p:txBody>
      </p:sp>
      <p:sp>
        <p:nvSpPr>
          <p:cNvPr id="179" name="Date Placeholder 4"/>
          <p:cNvSpPr txBox="1"/>
          <p:nvPr/>
        </p:nvSpPr>
        <p:spPr>
          <a:xfrm>
            <a:off x="6777960" y="4769564"/>
            <a:ext cx="1250073"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FFFFFF"/>
                </a:solidFill>
                <a:latin typeface="Work Sans Medium"/>
                <a:ea typeface="Work Sans Medium"/>
                <a:cs typeface="Work Sans Medium"/>
                <a:sym typeface="Work Sans Medium"/>
              </a:defRPr>
            </a:lvl1pPr>
          </a:lstStyle>
          <a:p>
            <a:r>
              <a:t>9/3/2021</a:t>
            </a:r>
          </a:p>
        </p:txBody>
      </p:sp>
    </p:spTree>
    <p:extLst>
      <p:ext uri="{BB962C8B-B14F-4D97-AF65-F5344CB8AC3E}">
        <p14:creationId xmlns:p14="http://schemas.microsoft.com/office/powerpoint/2010/main" val="258557871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A28BFB-D10F-41BD-913C-D7DF4C268062}"/>
              </a:ext>
            </a:extLst>
          </p:cNvPr>
          <p:cNvSpPr>
            <a:spLocks noGrp="1"/>
          </p:cNvSpPr>
          <p:nvPr>
            <p:ph type="title"/>
          </p:nvPr>
        </p:nvSpPr>
        <p:spPr/>
        <p:txBody>
          <a:bodyPr/>
          <a:lstStyle/>
          <a:p>
            <a:r>
              <a:rPr lang="en-US" dirty="0"/>
              <a:t>Regional Library System</a:t>
            </a:r>
            <a:endParaRPr lang="en-CA" dirty="0"/>
          </a:p>
        </p:txBody>
      </p:sp>
      <p:sp>
        <p:nvSpPr>
          <p:cNvPr id="5" name="Text Placeholder 4">
            <a:extLst>
              <a:ext uri="{FF2B5EF4-FFF2-40B4-BE49-F238E27FC236}">
                <a16:creationId xmlns:a16="http://schemas.microsoft.com/office/drawing/2014/main" id="{D7771211-5E07-4488-9979-22F60FD82D9C}"/>
              </a:ext>
            </a:extLst>
          </p:cNvPr>
          <p:cNvSpPr>
            <a:spLocks noGrp="1"/>
          </p:cNvSpPr>
          <p:nvPr>
            <p:ph type="body" sz="half" idx="1"/>
          </p:nvPr>
        </p:nvSpPr>
        <p:spPr/>
        <p:txBody>
          <a:bodyPr>
            <a:normAutofit/>
          </a:bodyPr>
          <a:lstStyle/>
          <a:p>
            <a:r>
              <a:rPr lang="en-US" sz="1900" dirty="0"/>
              <a:t>A cooperative of municipalities working together to provide better level of local library service. </a:t>
            </a:r>
          </a:p>
          <a:p>
            <a:endParaRPr lang="en-US" sz="1900" dirty="0"/>
          </a:p>
          <a:p>
            <a:r>
              <a:rPr lang="en-US" sz="1900" dirty="0"/>
              <a:t>Together, they can accomplish more than any member could individually.</a:t>
            </a:r>
          </a:p>
          <a:p>
            <a:endParaRPr lang="en-CA" dirty="0"/>
          </a:p>
        </p:txBody>
      </p:sp>
      <p:pic>
        <p:nvPicPr>
          <p:cNvPr id="7" name="Picture 6">
            <a:extLst>
              <a:ext uri="{FF2B5EF4-FFF2-40B4-BE49-F238E27FC236}">
                <a16:creationId xmlns:a16="http://schemas.microsoft.com/office/drawing/2014/main" id="{8B654417-BFE5-4FBA-9302-1C9F765CD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0376" y="899848"/>
            <a:ext cx="2314501" cy="3625205"/>
          </a:xfrm>
          <a:prstGeom prst="rect">
            <a:avLst/>
          </a:prstGeom>
        </p:spPr>
      </p:pic>
    </p:spTree>
    <p:extLst>
      <p:ext uri="{BB962C8B-B14F-4D97-AF65-F5344CB8AC3E}">
        <p14:creationId xmlns:p14="http://schemas.microsoft.com/office/powerpoint/2010/main" val="280326793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Footer Placeholder 5"/>
          <p:cNvSpPr txBox="1"/>
          <p:nvPr/>
        </p:nvSpPr>
        <p:spPr>
          <a:xfrm>
            <a:off x="1521375" y="4744164"/>
            <a:ext cx="4877114"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500">
                <a:solidFill>
                  <a:srgbClr val="FFFFFF"/>
                </a:solidFill>
                <a:latin typeface="Work Sans Medium"/>
                <a:ea typeface="Work Sans Medium"/>
                <a:cs typeface="Work Sans Medium"/>
                <a:sym typeface="Work Sans Medium"/>
              </a:defRPr>
            </a:lvl1pPr>
          </a:lstStyle>
          <a:p>
            <a:r>
              <a:t>Edit footer in the insert tab</a:t>
            </a:r>
          </a:p>
        </p:txBody>
      </p:sp>
      <p:sp>
        <p:nvSpPr>
          <p:cNvPr id="2" name="Title 1">
            <a:extLst>
              <a:ext uri="{FF2B5EF4-FFF2-40B4-BE49-F238E27FC236}">
                <a16:creationId xmlns:a16="http://schemas.microsoft.com/office/drawing/2014/main" id="{4471D1F1-48C4-4391-B620-D8131AAB67D1}"/>
              </a:ext>
            </a:extLst>
          </p:cNvPr>
          <p:cNvSpPr>
            <a:spLocks noGrp="1"/>
          </p:cNvSpPr>
          <p:nvPr>
            <p:ph type="title"/>
          </p:nvPr>
        </p:nvSpPr>
        <p:spPr/>
        <p:txBody>
          <a:bodyPr>
            <a:normAutofit/>
          </a:bodyPr>
          <a:lstStyle/>
          <a:p>
            <a:r>
              <a:rPr lang="en-US" sz="3300" dirty="0">
                <a:solidFill>
                  <a:srgbClr val="0070C0"/>
                </a:solidFill>
              </a:rPr>
              <a:t>Regional Library System Services #1</a:t>
            </a:r>
            <a:endParaRPr lang="en-CA" sz="3300" dirty="0">
              <a:solidFill>
                <a:srgbClr val="0070C0"/>
              </a:solidFill>
            </a:endParaRPr>
          </a:p>
        </p:txBody>
      </p:sp>
      <p:sp>
        <p:nvSpPr>
          <p:cNvPr id="3" name="Text Placeholder 2">
            <a:extLst>
              <a:ext uri="{FF2B5EF4-FFF2-40B4-BE49-F238E27FC236}">
                <a16:creationId xmlns:a16="http://schemas.microsoft.com/office/drawing/2014/main" id="{7DFF4E54-6ECB-4E71-9D4F-5E3398D9F6AF}"/>
              </a:ext>
            </a:extLst>
          </p:cNvPr>
          <p:cNvSpPr>
            <a:spLocks noGrp="1"/>
          </p:cNvSpPr>
          <p:nvPr>
            <p:ph type="body" idx="1"/>
          </p:nvPr>
        </p:nvSpPr>
        <p:spPr>
          <a:xfrm>
            <a:off x="611559" y="1219160"/>
            <a:ext cx="7920881" cy="3394473"/>
          </a:xfrm>
        </p:spPr>
        <p:txBody>
          <a:bodyPr>
            <a:normAutofit/>
          </a:bodyPr>
          <a:lstStyle/>
          <a:p>
            <a:r>
              <a:rPr lang="en-US" dirty="0"/>
              <a:t>Professional expertise and tools for library management and operations.</a:t>
            </a:r>
          </a:p>
          <a:p>
            <a:r>
              <a:rPr lang="en-US" dirty="0"/>
              <a:t>Information technology (IT), infrastructure support.</a:t>
            </a:r>
          </a:p>
          <a:p>
            <a:r>
              <a:rPr lang="en-US" dirty="0"/>
              <a:t>Shared purchasing power.</a:t>
            </a:r>
          </a:p>
          <a:p>
            <a:pPr marL="0" indent="0">
              <a:buNone/>
            </a:pPr>
            <a:endParaRPr lang="en-CA" dirty="0"/>
          </a:p>
        </p:txBody>
      </p:sp>
      <p:sp>
        <p:nvSpPr>
          <p:cNvPr id="180" name="Slide Number Placeholder 6"/>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15</a:t>
            </a:fld>
            <a:endParaRPr/>
          </a:p>
        </p:txBody>
      </p:sp>
      <p:sp>
        <p:nvSpPr>
          <p:cNvPr id="179" name="Date Placeholder 4"/>
          <p:cNvSpPr txBox="1"/>
          <p:nvPr/>
        </p:nvSpPr>
        <p:spPr>
          <a:xfrm>
            <a:off x="6777960" y="4769564"/>
            <a:ext cx="1250073"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FFFFFF"/>
                </a:solidFill>
                <a:latin typeface="Work Sans Medium"/>
                <a:ea typeface="Work Sans Medium"/>
                <a:cs typeface="Work Sans Medium"/>
                <a:sym typeface="Work Sans Medium"/>
              </a:defRPr>
            </a:lvl1pPr>
          </a:lstStyle>
          <a:p>
            <a:r>
              <a:t>9/3/2021</a:t>
            </a:r>
          </a:p>
        </p:txBody>
      </p:sp>
    </p:spTree>
    <p:extLst>
      <p:ext uri="{BB962C8B-B14F-4D97-AF65-F5344CB8AC3E}">
        <p14:creationId xmlns:p14="http://schemas.microsoft.com/office/powerpoint/2010/main" val="215029816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Footer Placeholder 5"/>
          <p:cNvSpPr txBox="1"/>
          <p:nvPr/>
        </p:nvSpPr>
        <p:spPr>
          <a:xfrm>
            <a:off x="1521375" y="4744164"/>
            <a:ext cx="4877114"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500">
                <a:solidFill>
                  <a:srgbClr val="FFFFFF"/>
                </a:solidFill>
                <a:latin typeface="Work Sans Medium"/>
                <a:ea typeface="Work Sans Medium"/>
                <a:cs typeface="Work Sans Medium"/>
                <a:sym typeface="Work Sans Medium"/>
              </a:defRPr>
            </a:lvl1pPr>
          </a:lstStyle>
          <a:p>
            <a:r>
              <a:t>Edit footer in the insert tab</a:t>
            </a:r>
          </a:p>
        </p:txBody>
      </p:sp>
      <p:sp>
        <p:nvSpPr>
          <p:cNvPr id="2" name="Title 1">
            <a:extLst>
              <a:ext uri="{FF2B5EF4-FFF2-40B4-BE49-F238E27FC236}">
                <a16:creationId xmlns:a16="http://schemas.microsoft.com/office/drawing/2014/main" id="{4471D1F1-48C4-4391-B620-D8131AAB67D1}"/>
              </a:ext>
            </a:extLst>
          </p:cNvPr>
          <p:cNvSpPr>
            <a:spLocks noGrp="1"/>
          </p:cNvSpPr>
          <p:nvPr>
            <p:ph type="title"/>
          </p:nvPr>
        </p:nvSpPr>
        <p:spPr/>
        <p:txBody>
          <a:bodyPr>
            <a:normAutofit/>
          </a:bodyPr>
          <a:lstStyle/>
          <a:p>
            <a:r>
              <a:rPr lang="en-US" sz="3300" dirty="0">
                <a:solidFill>
                  <a:srgbClr val="0070C0"/>
                </a:solidFill>
              </a:rPr>
              <a:t>Regional Library System Services #2</a:t>
            </a:r>
            <a:endParaRPr lang="en-CA" sz="3300" dirty="0">
              <a:solidFill>
                <a:srgbClr val="0070C0"/>
              </a:solidFill>
            </a:endParaRPr>
          </a:p>
        </p:txBody>
      </p:sp>
      <p:sp>
        <p:nvSpPr>
          <p:cNvPr id="3" name="Text Placeholder 2">
            <a:extLst>
              <a:ext uri="{FF2B5EF4-FFF2-40B4-BE49-F238E27FC236}">
                <a16:creationId xmlns:a16="http://schemas.microsoft.com/office/drawing/2014/main" id="{7DFF4E54-6ECB-4E71-9D4F-5E3398D9F6AF}"/>
              </a:ext>
            </a:extLst>
          </p:cNvPr>
          <p:cNvSpPr>
            <a:spLocks noGrp="1"/>
          </p:cNvSpPr>
          <p:nvPr>
            <p:ph type="body" idx="1"/>
          </p:nvPr>
        </p:nvSpPr>
        <p:spPr>
          <a:xfrm>
            <a:off x="611559" y="1219160"/>
            <a:ext cx="7920881" cy="3394473"/>
          </a:xfrm>
        </p:spPr>
        <p:txBody>
          <a:bodyPr>
            <a:normAutofit fontScale="92500"/>
          </a:bodyPr>
          <a:lstStyle/>
          <a:p>
            <a:r>
              <a:rPr lang="en-US" dirty="0"/>
              <a:t>Order, catalogue, and prepare materials for circulation.</a:t>
            </a:r>
          </a:p>
          <a:p>
            <a:r>
              <a:rPr lang="en-US" dirty="0"/>
              <a:t>Digital content including eBooks, </a:t>
            </a:r>
            <a:r>
              <a:rPr lang="en-US" dirty="0" err="1"/>
              <a:t>eAudio</a:t>
            </a:r>
            <a:r>
              <a:rPr lang="en-US" dirty="0"/>
              <a:t>, </a:t>
            </a:r>
            <a:r>
              <a:rPr lang="en-US" dirty="0" err="1"/>
              <a:t>eMagazines</a:t>
            </a:r>
            <a:r>
              <a:rPr lang="en-US" dirty="0"/>
              <a:t> and </a:t>
            </a:r>
            <a:r>
              <a:rPr lang="en-US" dirty="0" err="1"/>
              <a:t>eNewspapers</a:t>
            </a:r>
            <a:endParaRPr lang="en-US" dirty="0"/>
          </a:p>
          <a:p>
            <a:r>
              <a:rPr lang="en-US" dirty="0"/>
              <a:t>Subscription databases.</a:t>
            </a:r>
          </a:p>
          <a:p>
            <a:r>
              <a:rPr lang="en-US" dirty="0"/>
              <a:t>Shared specialty collections.</a:t>
            </a:r>
          </a:p>
          <a:p>
            <a:endParaRPr lang="en-US" dirty="0"/>
          </a:p>
          <a:p>
            <a:pPr marL="0" indent="0">
              <a:buNone/>
            </a:pPr>
            <a:endParaRPr lang="en-CA" dirty="0"/>
          </a:p>
        </p:txBody>
      </p:sp>
      <p:sp>
        <p:nvSpPr>
          <p:cNvPr id="180" name="Slide Number Placeholder 6"/>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16</a:t>
            </a:fld>
            <a:endParaRPr/>
          </a:p>
        </p:txBody>
      </p:sp>
      <p:sp>
        <p:nvSpPr>
          <p:cNvPr id="179" name="Date Placeholder 4"/>
          <p:cNvSpPr txBox="1"/>
          <p:nvPr/>
        </p:nvSpPr>
        <p:spPr>
          <a:xfrm>
            <a:off x="6777960" y="4769564"/>
            <a:ext cx="1250073"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FFFFFF"/>
                </a:solidFill>
                <a:latin typeface="Work Sans Medium"/>
                <a:ea typeface="Work Sans Medium"/>
                <a:cs typeface="Work Sans Medium"/>
                <a:sym typeface="Work Sans Medium"/>
              </a:defRPr>
            </a:lvl1pPr>
          </a:lstStyle>
          <a:p>
            <a:r>
              <a:t>9/3/2021</a:t>
            </a:r>
          </a:p>
        </p:txBody>
      </p:sp>
    </p:spTree>
    <p:extLst>
      <p:ext uri="{BB962C8B-B14F-4D97-AF65-F5344CB8AC3E}">
        <p14:creationId xmlns:p14="http://schemas.microsoft.com/office/powerpoint/2010/main" val="10621470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Footer Placeholder 5"/>
          <p:cNvSpPr txBox="1"/>
          <p:nvPr/>
        </p:nvSpPr>
        <p:spPr>
          <a:xfrm>
            <a:off x="1521375" y="4744164"/>
            <a:ext cx="4877114"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500">
                <a:solidFill>
                  <a:srgbClr val="FFFFFF"/>
                </a:solidFill>
                <a:latin typeface="Work Sans Medium"/>
                <a:ea typeface="Work Sans Medium"/>
                <a:cs typeface="Work Sans Medium"/>
                <a:sym typeface="Work Sans Medium"/>
              </a:defRPr>
            </a:lvl1pPr>
          </a:lstStyle>
          <a:p>
            <a:r>
              <a:t>Edit footer in the insert tab</a:t>
            </a:r>
          </a:p>
        </p:txBody>
      </p:sp>
      <p:sp>
        <p:nvSpPr>
          <p:cNvPr id="2" name="Title 1">
            <a:extLst>
              <a:ext uri="{FF2B5EF4-FFF2-40B4-BE49-F238E27FC236}">
                <a16:creationId xmlns:a16="http://schemas.microsoft.com/office/drawing/2014/main" id="{4471D1F1-48C4-4391-B620-D8131AAB67D1}"/>
              </a:ext>
            </a:extLst>
          </p:cNvPr>
          <p:cNvSpPr>
            <a:spLocks noGrp="1"/>
          </p:cNvSpPr>
          <p:nvPr>
            <p:ph type="title"/>
          </p:nvPr>
        </p:nvSpPr>
        <p:spPr/>
        <p:txBody>
          <a:bodyPr>
            <a:normAutofit/>
          </a:bodyPr>
          <a:lstStyle/>
          <a:p>
            <a:r>
              <a:rPr lang="en-US" sz="3300" dirty="0">
                <a:solidFill>
                  <a:srgbClr val="0070C0"/>
                </a:solidFill>
              </a:rPr>
              <a:t>Regional Library System Services #3</a:t>
            </a:r>
            <a:endParaRPr lang="en-CA" sz="3300" dirty="0">
              <a:solidFill>
                <a:srgbClr val="0070C0"/>
              </a:solidFill>
            </a:endParaRPr>
          </a:p>
        </p:txBody>
      </p:sp>
      <p:sp>
        <p:nvSpPr>
          <p:cNvPr id="3" name="Text Placeholder 2">
            <a:extLst>
              <a:ext uri="{FF2B5EF4-FFF2-40B4-BE49-F238E27FC236}">
                <a16:creationId xmlns:a16="http://schemas.microsoft.com/office/drawing/2014/main" id="{7DFF4E54-6ECB-4E71-9D4F-5E3398D9F6AF}"/>
              </a:ext>
            </a:extLst>
          </p:cNvPr>
          <p:cNvSpPr>
            <a:spLocks noGrp="1"/>
          </p:cNvSpPr>
          <p:nvPr>
            <p:ph type="body" idx="1"/>
          </p:nvPr>
        </p:nvSpPr>
        <p:spPr>
          <a:xfrm>
            <a:off x="611559" y="1219160"/>
            <a:ext cx="7920881" cy="3394473"/>
          </a:xfrm>
        </p:spPr>
        <p:txBody>
          <a:bodyPr>
            <a:normAutofit fontScale="92500" lnSpcReduction="10000"/>
          </a:bodyPr>
          <a:lstStyle/>
          <a:p>
            <a:r>
              <a:rPr lang="en-US" dirty="0"/>
              <a:t>Sharing core library software (TRAC).</a:t>
            </a:r>
          </a:p>
          <a:p>
            <a:pPr lvl="1"/>
            <a:r>
              <a:rPr lang="en-US" dirty="0"/>
              <a:t>Yellowhead, Marigold, Northern Lights, Peace.</a:t>
            </a:r>
          </a:p>
          <a:p>
            <a:r>
              <a:rPr lang="en-US" dirty="0"/>
              <a:t>Sharing eBooks and </a:t>
            </a:r>
            <a:r>
              <a:rPr lang="en-US" dirty="0" err="1"/>
              <a:t>eAudiobooks</a:t>
            </a:r>
            <a:r>
              <a:rPr lang="en-US" dirty="0"/>
              <a:t>. </a:t>
            </a:r>
          </a:p>
          <a:p>
            <a:pPr lvl="1"/>
            <a:r>
              <a:rPr lang="en-US" dirty="0" err="1"/>
              <a:t>Cloudlibrary</a:t>
            </a:r>
            <a:r>
              <a:rPr lang="en-US" dirty="0"/>
              <a:t> (TRAC, Parkland).</a:t>
            </a:r>
          </a:p>
          <a:p>
            <a:pPr lvl="1"/>
            <a:r>
              <a:rPr lang="en-US" dirty="0" err="1"/>
              <a:t>OverDrive</a:t>
            </a:r>
            <a:r>
              <a:rPr lang="en-US" dirty="0"/>
              <a:t> (TRAC, Parkland, EPL, CPL).</a:t>
            </a:r>
          </a:p>
          <a:p>
            <a:endParaRPr lang="en-US" dirty="0"/>
          </a:p>
          <a:p>
            <a:pPr marL="0" indent="0">
              <a:buNone/>
            </a:pPr>
            <a:endParaRPr lang="en-CA" dirty="0"/>
          </a:p>
        </p:txBody>
      </p:sp>
      <p:sp>
        <p:nvSpPr>
          <p:cNvPr id="180" name="Slide Number Placeholder 6"/>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17</a:t>
            </a:fld>
            <a:endParaRPr/>
          </a:p>
        </p:txBody>
      </p:sp>
      <p:sp>
        <p:nvSpPr>
          <p:cNvPr id="179" name="Date Placeholder 4"/>
          <p:cNvSpPr txBox="1"/>
          <p:nvPr/>
        </p:nvSpPr>
        <p:spPr>
          <a:xfrm>
            <a:off x="6777960" y="4769564"/>
            <a:ext cx="1250073"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FFFFFF"/>
                </a:solidFill>
                <a:latin typeface="Work Sans Medium"/>
                <a:ea typeface="Work Sans Medium"/>
                <a:cs typeface="Work Sans Medium"/>
                <a:sym typeface="Work Sans Medium"/>
              </a:defRPr>
            </a:lvl1pPr>
          </a:lstStyle>
          <a:p>
            <a:r>
              <a:t>9/3/2021</a:t>
            </a:r>
          </a:p>
        </p:txBody>
      </p:sp>
    </p:spTree>
    <p:extLst>
      <p:ext uri="{BB962C8B-B14F-4D97-AF65-F5344CB8AC3E}">
        <p14:creationId xmlns:p14="http://schemas.microsoft.com/office/powerpoint/2010/main" val="185660101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Footer Placeholder 5"/>
          <p:cNvSpPr txBox="1"/>
          <p:nvPr/>
        </p:nvSpPr>
        <p:spPr>
          <a:xfrm>
            <a:off x="1521375" y="4744164"/>
            <a:ext cx="4877114"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500">
                <a:solidFill>
                  <a:srgbClr val="FFFFFF"/>
                </a:solidFill>
                <a:latin typeface="Work Sans Medium"/>
                <a:ea typeface="Work Sans Medium"/>
                <a:cs typeface="Work Sans Medium"/>
                <a:sym typeface="Work Sans Medium"/>
              </a:defRPr>
            </a:lvl1pPr>
          </a:lstStyle>
          <a:p>
            <a:r>
              <a:t>Edit footer in the insert tab</a:t>
            </a:r>
          </a:p>
        </p:txBody>
      </p:sp>
      <p:sp>
        <p:nvSpPr>
          <p:cNvPr id="2" name="Title 1">
            <a:extLst>
              <a:ext uri="{FF2B5EF4-FFF2-40B4-BE49-F238E27FC236}">
                <a16:creationId xmlns:a16="http://schemas.microsoft.com/office/drawing/2014/main" id="{4471D1F1-48C4-4391-B620-D8131AAB67D1}"/>
              </a:ext>
            </a:extLst>
          </p:cNvPr>
          <p:cNvSpPr>
            <a:spLocks noGrp="1"/>
          </p:cNvSpPr>
          <p:nvPr>
            <p:ph type="title"/>
          </p:nvPr>
        </p:nvSpPr>
        <p:spPr/>
        <p:txBody>
          <a:bodyPr>
            <a:normAutofit/>
          </a:bodyPr>
          <a:lstStyle/>
          <a:p>
            <a:r>
              <a:rPr lang="en-US" sz="3300" dirty="0">
                <a:solidFill>
                  <a:srgbClr val="0070C0"/>
                </a:solidFill>
              </a:rPr>
              <a:t>Regional Library System Services #4</a:t>
            </a:r>
            <a:endParaRPr lang="en-CA" sz="3300" dirty="0">
              <a:solidFill>
                <a:srgbClr val="0070C0"/>
              </a:solidFill>
            </a:endParaRPr>
          </a:p>
        </p:txBody>
      </p:sp>
      <p:sp>
        <p:nvSpPr>
          <p:cNvPr id="3" name="Text Placeholder 2">
            <a:extLst>
              <a:ext uri="{FF2B5EF4-FFF2-40B4-BE49-F238E27FC236}">
                <a16:creationId xmlns:a16="http://schemas.microsoft.com/office/drawing/2014/main" id="{7DFF4E54-6ECB-4E71-9D4F-5E3398D9F6AF}"/>
              </a:ext>
            </a:extLst>
          </p:cNvPr>
          <p:cNvSpPr>
            <a:spLocks noGrp="1"/>
          </p:cNvSpPr>
          <p:nvPr>
            <p:ph type="body" idx="1"/>
          </p:nvPr>
        </p:nvSpPr>
        <p:spPr>
          <a:xfrm>
            <a:off x="611559" y="1219160"/>
            <a:ext cx="7920881" cy="3394473"/>
          </a:xfrm>
        </p:spPr>
        <p:txBody>
          <a:bodyPr>
            <a:normAutofit/>
          </a:bodyPr>
          <a:lstStyle/>
          <a:p>
            <a:r>
              <a:rPr lang="en-US" dirty="0"/>
              <a:t>Resource sharing: centralized resource sharing with access to collections across Canada.</a:t>
            </a:r>
          </a:p>
          <a:p>
            <a:r>
              <a:rPr lang="en-US" dirty="0"/>
              <a:t>Professional development and training.</a:t>
            </a:r>
          </a:p>
          <a:p>
            <a:r>
              <a:rPr lang="en-US" dirty="0"/>
              <a:t>Delivery service.</a:t>
            </a:r>
          </a:p>
          <a:p>
            <a:endParaRPr lang="en-US" dirty="0"/>
          </a:p>
          <a:p>
            <a:pPr marL="0" indent="0">
              <a:buNone/>
            </a:pPr>
            <a:endParaRPr lang="en-CA" dirty="0"/>
          </a:p>
        </p:txBody>
      </p:sp>
      <p:sp>
        <p:nvSpPr>
          <p:cNvPr id="180" name="Slide Number Placeholder 6"/>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18</a:t>
            </a:fld>
            <a:endParaRPr/>
          </a:p>
        </p:txBody>
      </p:sp>
      <p:sp>
        <p:nvSpPr>
          <p:cNvPr id="179" name="Date Placeholder 4"/>
          <p:cNvSpPr txBox="1"/>
          <p:nvPr/>
        </p:nvSpPr>
        <p:spPr>
          <a:xfrm>
            <a:off x="6777960" y="4769564"/>
            <a:ext cx="1250073"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FFFFFF"/>
                </a:solidFill>
                <a:latin typeface="Work Sans Medium"/>
                <a:ea typeface="Work Sans Medium"/>
                <a:cs typeface="Work Sans Medium"/>
                <a:sym typeface="Work Sans Medium"/>
              </a:defRPr>
            </a:lvl1pPr>
          </a:lstStyle>
          <a:p>
            <a:r>
              <a:t>9/3/2021</a:t>
            </a:r>
          </a:p>
        </p:txBody>
      </p:sp>
    </p:spTree>
    <p:extLst>
      <p:ext uri="{BB962C8B-B14F-4D97-AF65-F5344CB8AC3E}">
        <p14:creationId xmlns:p14="http://schemas.microsoft.com/office/powerpoint/2010/main" val="36146045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Footer Placeholder 5"/>
          <p:cNvSpPr txBox="1"/>
          <p:nvPr/>
        </p:nvSpPr>
        <p:spPr>
          <a:xfrm>
            <a:off x="1521375" y="4744164"/>
            <a:ext cx="4877114"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500">
                <a:solidFill>
                  <a:srgbClr val="FFFFFF"/>
                </a:solidFill>
                <a:latin typeface="Work Sans Medium"/>
                <a:ea typeface="Work Sans Medium"/>
                <a:cs typeface="Work Sans Medium"/>
                <a:sym typeface="Work Sans Medium"/>
              </a:defRPr>
            </a:lvl1pPr>
          </a:lstStyle>
          <a:p>
            <a:r>
              <a:t>Edit footer in the insert tab</a:t>
            </a:r>
          </a:p>
        </p:txBody>
      </p:sp>
      <p:sp>
        <p:nvSpPr>
          <p:cNvPr id="2" name="Title 1">
            <a:extLst>
              <a:ext uri="{FF2B5EF4-FFF2-40B4-BE49-F238E27FC236}">
                <a16:creationId xmlns:a16="http://schemas.microsoft.com/office/drawing/2014/main" id="{4471D1F1-48C4-4391-B620-D8131AAB67D1}"/>
              </a:ext>
            </a:extLst>
          </p:cNvPr>
          <p:cNvSpPr>
            <a:spLocks noGrp="1"/>
          </p:cNvSpPr>
          <p:nvPr>
            <p:ph type="title"/>
          </p:nvPr>
        </p:nvSpPr>
        <p:spPr/>
        <p:txBody>
          <a:bodyPr>
            <a:normAutofit/>
          </a:bodyPr>
          <a:lstStyle/>
          <a:p>
            <a:r>
              <a:rPr lang="en-US" sz="3300" dirty="0">
                <a:solidFill>
                  <a:srgbClr val="0070C0"/>
                </a:solidFill>
              </a:rPr>
              <a:t>Regional Library System Services #5</a:t>
            </a:r>
            <a:endParaRPr lang="en-CA" sz="3300" dirty="0">
              <a:solidFill>
                <a:srgbClr val="0070C0"/>
              </a:solidFill>
            </a:endParaRPr>
          </a:p>
        </p:txBody>
      </p:sp>
      <p:sp>
        <p:nvSpPr>
          <p:cNvPr id="3" name="Text Placeholder 2">
            <a:extLst>
              <a:ext uri="{FF2B5EF4-FFF2-40B4-BE49-F238E27FC236}">
                <a16:creationId xmlns:a16="http://schemas.microsoft.com/office/drawing/2014/main" id="{7DFF4E54-6ECB-4E71-9D4F-5E3398D9F6AF}"/>
              </a:ext>
            </a:extLst>
          </p:cNvPr>
          <p:cNvSpPr>
            <a:spLocks noGrp="1"/>
          </p:cNvSpPr>
          <p:nvPr>
            <p:ph type="body" idx="1"/>
          </p:nvPr>
        </p:nvSpPr>
        <p:spPr>
          <a:xfrm>
            <a:off x="611559" y="1219160"/>
            <a:ext cx="7920881" cy="3394473"/>
          </a:xfrm>
        </p:spPr>
        <p:txBody>
          <a:bodyPr>
            <a:normAutofit/>
          </a:bodyPr>
          <a:lstStyle/>
          <a:p>
            <a:r>
              <a:rPr lang="en-US" dirty="0"/>
              <a:t>Managed websites.</a:t>
            </a:r>
          </a:p>
          <a:p>
            <a:r>
              <a:rPr lang="en-US" dirty="0"/>
              <a:t>Assistance with advocacy, marketing, community consultation, service planning and assessment.</a:t>
            </a:r>
          </a:p>
          <a:p>
            <a:r>
              <a:rPr lang="en-US" dirty="0"/>
              <a:t>Trustee training.</a:t>
            </a:r>
          </a:p>
          <a:p>
            <a:r>
              <a:rPr lang="en-US" dirty="0"/>
              <a:t>Support to library boards and staff.</a:t>
            </a:r>
          </a:p>
          <a:p>
            <a:endParaRPr lang="en-US" dirty="0"/>
          </a:p>
          <a:p>
            <a:pPr marL="0" indent="0">
              <a:buNone/>
            </a:pPr>
            <a:endParaRPr lang="en-CA" dirty="0"/>
          </a:p>
        </p:txBody>
      </p:sp>
      <p:sp>
        <p:nvSpPr>
          <p:cNvPr id="180" name="Slide Number Placeholder 6"/>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19</a:t>
            </a:fld>
            <a:endParaRPr/>
          </a:p>
        </p:txBody>
      </p:sp>
      <p:sp>
        <p:nvSpPr>
          <p:cNvPr id="179" name="Date Placeholder 4"/>
          <p:cNvSpPr txBox="1"/>
          <p:nvPr/>
        </p:nvSpPr>
        <p:spPr>
          <a:xfrm>
            <a:off x="6777960" y="4769564"/>
            <a:ext cx="1250073"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FFFFFF"/>
                </a:solidFill>
                <a:latin typeface="Work Sans Medium"/>
                <a:ea typeface="Work Sans Medium"/>
                <a:cs typeface="Work Sans Medium"/>
                <a:sym typeface="Work Sans Medium"/>
              </a:defRPr>
            </a:lvl1pPr>
          </a:lstStyle>
          <a:p>
            <a:r>
              <a:t>9/3/2021</a:t>
            </a:r>
          </a:p>
        </p:txBody>
      </p:sp>
    </p:spTree>
    <p:extLst>
      <p:ext uri="{BB962C8B-B14F-4D97-AF65-F5344CB8AC3E}">
        <p14:creationId xmlns:p14="http://schemas.microsoft.com/office/powerpoint/2010/main" val="271583716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Footer Placeholder 4"/>
          <p:cNvSpPr txBox="1"/>
          <p:nvPr/>
        </p:nvSpPr>
        <p:spPr>
          <a:xfrm>
            <a:off x="1521375" y="4744164"/>
            <a:ext cx="4877114"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500">
                <a:solidFill>
                  <a:srgbClr val="FFFFFF"/>
                </a:solidFill>
                <a:latin typeface="Work Sans Medium"/>
                <a:ea typeface="Work Sans Medium"/>
                <a:cs typeface="Work Sans Medium"/>
                <a:sym typeface="Work Sans Medium"/>
              </a:defRPr>
            </a:lvl1pPr>
          </a:lstStyle>
          <a:p>
            <a:r>
              <a:t>Edit footer in the insert tab</a:t>
            </a:r>
          </a:p>
        </p:txBody>
      </p:sp>
      <p:sp>
        <p:nvSpPr>
          <p:cNvPr id="148" name="Title 1"/>
          <p:cNvSpPr txBox="1">
            <a:spLocks noGrp="1"/>
          </p:cNvSpPr>
          <p:nvPr>
            <p:ph type="title"/>
          </p:nvPr>
        </p:nvSpPr>
        <p:spPr>
          <a:xfrm>
            <a:off x="611559" y="205978"/>
            <a:ext cx="7920882" cy="857251"/>
          </a:xfrm>
          <a:prstGeom prst="rect">
            <a:avLst/>
          </a:prstGeom>
        </p:spPr>
        <p:txBody>
          <a:bodyPr/>
          <a:lstStyle/>
          <a:p>
            <a:r>
              <a:rPr lang="en-US" dirty="0"/>
              <a:t>Agenda</a:t>
            </a:r>
            <a:endParaRPr dirty="0"/>
          </a:p>
        </p:txBody>
      </p:sp>
      <p:sp>
        <p:nvSpPr>
          <p:cNvPr id="149" name="Content Placeholder 2"/>
          <p:cNvSpPr txBox="1">
            <a:spLocks noGrp="1"/>
          </p:cNvSpPr>
          <p:nvPr>
            <p:ph type="body" idx="1"/>
          </p:nvPr>
        </p:nvSpPr>
        <p:spPr>
          <a:xfrm>
            <a:off x="611559" y="1200151"/>
            <a:ext cx="7920882" cy="3394472"/>
          </a:xfrm>
          <a:prstGeom prst="rect">
            <a:avLst/>
          </a:prstGeom>
        </p:spPr>
        <p:txBody>
          <a:bodyPr>
            <a:normAutofit fontScale="70000" lnSpcReduction="20000"/>
          </a:bodyPr>
          <a:lstStyle/>
          <a:p>
            <a:r>
              <a:rPr lang="en-US" dirty="0"/>
              <a:t>Introduction</a:t>
            </a:r>
          </a:p>
          <a:p>
            <a:r>
              <a:rPr lang="en-US" dirty="0"/>
              <a:t>Council’s Role</a:t>
            </a:r>
          </a:p>
          <a:p>
            <a:r>
              <a:rPr lang="en-US" dirty="0"/>
              <a:t>The Library Board’s Role</a:t>
            </a:r>
          </a:p>
          <a:p>
            <a:r>
              <a:rPr lang="en-US" dirty="0"/>
              <a:t>Library Service Framework</a:t>
            </a:r>
          </a:p>
          <a:p>
            <a:r>
              <a:rPr lang="en-US" dirty="0"/>
              <a:t>Public Library Services</a:t>
            </a:r>
          </a:p>
          <a:p>
            <a:r>
              <a:rPr lang="en-US" dirty="0"/>
              <a:t>Regional Library Systems</a:t>
            </a:r>
          </a:p>
          <a:p>
            <a:r>
              <a:rPr lang="en-US" dirty="0"/>
              <a:t>Regional Library System Services</a:t>
            </a:r>
          </a:p>
          <a:p>
            <a:r>
              <a:rPr lang="en-US" dirty="0"/>
              <a:t>Provincial Government’s Role</a:t>
            </a:r>
          </a:p>
          <a:p>
            <a:r>
              <a:rPr lang="en-US" dirty="0"/>
              <a:t>Recap</a:t>
            </a:r>
          </a:p>
          <a:p>
            <a:endParaRPr lang="en-US" dirty="0"/>
          </a:p>
        </p:txBody>
      </p:sp>
      <p:sp>
        <p:nvSpPr>
          <p:cNvPr id="150" name="Date Placeholder 3"/>
          <p:cNvSpPr txBox="1"/>
          <p:nvPr/>
        </p:nvSpPr>
        <p:spPr>
          <a:xfrm>
            <a:off x="6777960" y="4769564"/>
            <a:ext cx="1250073"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FFFFFF"/>
                </a:solidFill>
                <a:latin typeface="Work Sans Medium"/>
                <a:ea typeface="Work Sans Medium"/>
                <a:cs typeface="Work Sans Medium"/>
                <a:sym typeface="Work Sans Medium"/>
              </a:defRPr>
            </a:lvl1pPr>
          </a:lstStyle>
          <a:p>
            <a:r>
              <a:t>9/3/2021</a:t>
            </a:r>
          </a:p>
        </p:txBody>
      </p:sp>
      <p:sp>
        <p:nvSpPr>
          <p:cNvPr id="151" name="Slide Number Placeholder 5"/>
          <p:cNvSpPr txBox="1">
            <a:spLocks noGrp="1"/>
          </p:cNvSpPr>
          <p:nvPr>
            <p:ph type="sldNum" sz="quarter" idx="2"/>
          </p:nvPr>
        </p:nvSpPr>
        <p:spPr>
          <a:xfrm>
            <a:off x="8497901" y="4769564"/>
            <a:ext cx="188899"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Footer Placeholder 5"/>
          <p:cNvSpPr txBox="1"/>
          <p:nvPr/>
        </p:nvSpPr>
        <p:spPr>
          <a:xfrm>
            <a:off x="1521375" y="4744164"/>
            <a:ext cx="4877114"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500">
                <a:solidFill>
                  <a:srgbClr val="FFFFFF"/>
                </a:solidFill>
                <a:latin typeface="Work Sans Medium"/>
                <a:ea typeface="Work Sans Medium"/>
                <a:cs typeface="Work Sans Medium"/>
                <a:sym typeface="Work Sans Medium"/>
              </a:defRPr>
            </a:lvl1pPr>
          </a:lstStyle>
          <a:p>
            <a:r>
              <a:t>Edit footer in the insert tab</a:t>
            </a:r>
          </a:p>
        </p:txBody>
      </p:sp>
      <p:sp>
        <p:nvSpPr>
          <p:cNvPr id="2" name="Title 1">
            <a:extLst>
              <a:ext uri="{FF2B5EF4-FFF2-40B4-BE49-F238E27FC236}">
                <a16:creationId xmlns:a16="http://schemas.microsoft.com/office/drawing/2014/main" id="{4471D1F1-48C4-4391-B620-D8131AAB67D1}"/>
              </a:ext>
            </a:extLst>
          </p:cNvPr>
          <p:cNvSpPr>
            <a:spLocks noGrp="1"/>
          </p:cNvSpPr>
          <p:nvPr>
            <p:ph type="title"/>
          </p:nvPr>
        </p:nvSpPr>
        <p:spPr/>
        <p:txBody>
          <a:bodyPr>
            <a:normAutofit/>
          </a:bodyPr>
          <a:lstStyle/>
          <a:p>
            <a:r>
              <a:rPr lang="en-US" sz="3300" dirty="0">
                <a:solidFill>
                  <a:srgbClr val="0070C0"/>
                </a:solidFill>
              </a:rPr>
              <a:t>Provincial Government Role #1</a:t>
            </a:r>
            <a:endParaRPr lang="en-CA" sz="3300" dirty="0">
              <a:solidFill>
                <a:srgbClr val="0070C0"/>
              </a:solidFill>
            </a:endParaRPr>
          </a:p>
        </p:txBody>
      </p:sp>
      <p:sp>
        <p:nvSpPr>
          <p:cNvPr id="3" name="Text Placeholder 2">
            <a:extLst>
              <a:ext uri="{FF2B5EF4-FFF2-40B4-BE49-F238E27FC236}">
                <a16:creationId xmlns:a16="http://schemas.microsoft.com/office/drawing/2014/main" id="{7DFF4E54-6ECB-4E71-9D4F-5E3398D9F6AF}"/>
              </a:ext>
            </a:extLst>
          </p:cNvPr>
          <p:cNvSpPr>
            <a:spLocks noGrp="1"/>
          </p:cNvSpPr>
          <p:nvPr>
            <p:ph type="body" idx="1"/>
          </p:nvPr>
        </p:nvSpPr>
        <p:spPr>
          <a:xfrm>
            <a:off x="611559" y="1219160"/>
            <a:ext cx="7920881" cy="3394473"/>
          </a:xfrm>
        </p:spPr>
        <p:txBody>
          <a:bodyPr>
            <a:normAutofit/>
          </a:bodyPr>
          <a:lstStyle/>
          <a:p>
            <a:r>
              <a:rPr lang="en-US" dirty="0"/>
              <a:t>Provides annual grants to municipal and library system boards.</a:t>
            </a:r>
          </a:p>
          <a:p>
            <a:r>
              <a:rPr lang="en-US" dirty="0"/>
              <a:t>Establishes guidelines for library services.</a:t>
            </a:r>
          </a:p>
          <a:p>
            <a:r>
              <a:rPr lang="en-US" dirty="0"/>
              <a:t>Facilitates province-wide sharing of public library resources.</a:t>
            </a:r>
          </a:p>
          <a:p>
            <a:endParaRPr lang="en-US" dirty="0"/>
          </a:p>
          <a:p>
            <a:endParaRPr lang="en-US" dirty="0"/>
          </a:p>
          <a:p>
            <a:pPr marL="0" indent="0">
              <a:buNone/>
            </a:pPr>
            <a:endParaRPr lang="en-CA" dirty="0"/>
          </a:p>
        </p:txBody>
      </p:sp>
      <p:sp>
        <p:nvSpPr>
          <p:cNvPr id="180" name="Slide Number Placeholder 6"/>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20</a:t>
            </a:fld>
            <a:endParaRPr/>
          </a:p>
        </p:txBody>
      </p:sp>
      <p:sp>
        <p:nvSpPr>
          <p:cNvPr id="179" name="Date Placeholder 4"/>
          <p:cNvSpPr txBox="1"/>
          <p:nvPr/>
        </p:nvSpPr>
        <p:spPr>
          <a:xfrm>
            <a:off x="6777960" y="4769564"/>
            <a:ext cx="1250073"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FFFFFF"/>
                </a:solidFill>
                <a:latin typeface="Work Sans Medium"/>
                <a:ea typeface="Work Sans Medium"/>
                <a:cs typeface="Work Sans Medium"/>
                <a:sym typeface="Work Sans Medium"/>
              </a:defRPr>
            </a:lvl1pPr>
          </a:lstStyle>
          <a:p>
            <a:r>
              <a:t>9/3/2021</a:t>
            </a:r>
          </a:p>
        </p:txBody>
      </p:sp>
    </p:spTree>
    <p:extLst>
      <p:ext uri="{BB962C8B-B14F-4D97-AF65-F5344CB8AC3E}">
        <p14:creationId xmlns:p14="http://schemas.microsoft.com/office/powerpoint/2010/main" val="245192746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Footer Placeholder 5"/>
          <p:cNvSpPr txBox="1"/>
          <p:nvPr/>
        </p:nvSpPr>
        <p:spPr>
          <a:xfrm>
            <a:off x="1521375" y="4744164"/>
            <a:ext cx="4877114"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500">
                <a:solidFill>
                  <a:srgbClr val="FFFFFF"/>
                </a:solidFill>
                <a:latin typeface="Work Sans Medium"/>
                <a:ea typeface="Work Sans Medium"/>
                <a:cs typeface="Work Sans Medium"/>
                <a:sym typeface="Work Sans Medium"/>
              </a:defRPr>
            </a:lvl1pPr>
          </a:lstStyle>
          <a:p>
            <a:r>
              <a:t>Edit footer in the insert tab</a:t>
            </a:r>
          </a:p>
        </p:txBody>
      </p:sp>
      <p:sp>
        <p:nvSpPr>
          <p:cNvPr id="2" name="Title 1">
            <a:extLst>
              <a:ext uri="{FF2B5EF4-FFF2-40B4-BE49-F238E27FC236}">
                <a16:creationId xmlns:a16="http://schemas.microsoft.com/office/drawing/2014/main" id="{4471D1F1-48C4-4391-B620-D8131AAB67D1}"/>
              </a:ext>
            </a:extLst>
          </p:cNvPr>
          <p:cNvSpPr>
            <a:spLocks noGrp="1"/>
          </p:cNvSpPr>
          <p:nvPr>
            <p:ph type="title"/>
          </p:nvPr>
        </p:nvSpPr>
        <p:spPr/>
        <p:txBody>
          <a:bodyPr>
            <a:normAutofit/>
          </a:bodyPr>
          <a:lstStyle/>
          <a:p>
            <a:r>
              <a:rPr lang="en-US" sz="3300" dirty="0">
                <a:solidFill>
                  <a:srgbClr val="0070C0"/>
                </a:solidFill>
              </a:rPr>
              <a:t>Provincial Government Role #2</a:t>
            </a:r>
            <a:endParaRPr lang="en-CA" sz="3300" dirty="0">
              <a:solidFill>
                <a:srgbClr val="0070C0"/>
              </a:solidFill>
            </a:endParaRPr>
          </a:p>
        </p:txBody>
      </p:sp>
      <p:sp>
        <p:nvSpPr>
          <p:cNvPr id="3" name="Text Placeholder 2">
            <a:extLst>
              <a:ext uri="{FF2B5EF4-FFF2-40B4-BE49-F238E27FC236}">
                <a16:creationId xmlns:a16="http://schemas.microsoft.com/office/drawing/2014/main" id="{7DFF4E54-6ECB-4E71-9D4F-5E3398D9F6AF}"/>
              </a:ext>
            </a:extLst>
          </p:cNvPr>
          <p:cNvSpPr>
            <a:spLocks noGrp="1"/>
          </p:cNvSpPr>
          <p:nvPr>
            <p:ph type="body" idx="1"/>
          </p:nvPr>
        </p:nvSpPr>
        <p:spPr>
          <a:xfrm>
            <a:off x="611559" y="1219160"/>
            <a:ext cx="7920881" cy="3394473"/>
          </a:xfrm>
        </p:spPr>
        <p:txBody>
          <a:bodyPr>
            <a:normAutofit/>
          </a:bodyPr>
          <a:lstStyle/>
          <a:p>
            <a:r>
              <a:rPr lang="en-US" dirty="0"/>
              <a:t>Funds library access to </a:t>
            </a:r>
            <a:r>
              <a:rPr lang="en-US" dirty="0" err="1"/>
              <a:t>SuperNet</a:t>
            </a:r>
            <a:r>
              <a:rPr lang="en-US" dirty="0"/>
              <a:t>.</a:t>
            </a:r>
          </a:p>
          <a:p>
            <a:r>
              <a:rPr lang="en-US" dirty="0"/>
              <a:t>Provides per capita funding for First Nations </a:t>
            </a:r>
            <a:r>
              <a:rPr lang="en-US" dirty="0" err="1"/>
              <a:t>reservces</a:t>
            </a:r>
            <a:r>
              <a:rPr lang="en-US" dirty="0"/>
              <a:t> and Metis Settlement residents to have equitable access to public library service.</a:t>
            </a:r>
          </a:p>
          <a:p>
            <a:endParaRPr lang="en-US" dirty="0"/>
          </a:p>
          <a:p>
            <a:endParaRPr lang="en-US" dirty="0"/>
          </a:p>
          <a:p>
            <a:pPr marL="0" indent="0">
              <a:buNone/>
            </a:pPr>
            <a:endParaRPr lang="en-CA" dirty="0"/>
          </a:p>
        </p:txBody>
      </p:sp>
      <p:sp>
        <p:nvSpPr>
          <p:cNvPr id="180" name="Slide Number Placeholder 6"/>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21</a:t>
            </a:fld>
            <a:endParaRPr/>
          </a:p>
        </p:txBody>
      </p:sp>
      <p:sp>
        <p:nvSpPr>
          <p:cNvPr id="179" name="Date Placeholder 4"/>
          <p:cNvSpPr txBox="1"/>
          <p:nvPr/>
        </p:nvSpPr>
        <p:spPr>
          <a:xfrm>
            <a:off x="6777960" y="4769564"/>
            <a:ext cx="1250073"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FFFFFF"/>
                </a:solidFill>
                <a:latin typeface="Work Sans Medium"/>
                <a:ea typeface="Work Sans Medium"/>
                <a:cs typeface="Work Sans Medium"/>
                <a:sym typeface="Work Sans Medium"/>
              </a:defRPr>
            </a:lvl1pPr>
          </a:lstStyle>
          <a:p>
            <a:r>
              <a:t>9/3/2021</a:t>
            </a:r>
          </a:p>
        </p:txBody>
      </p:sp>
    </p:spTree>
    <p:extLst>
      <p:ext uri="{BB962C8B-B14F-4D97-AF65-F5344CB8AC3E}">
        <p14:creationId xmlns:p14="http://schemas.microsoft.com/office/powerpoint/2010/main" val="25764160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Footer Placeholder 5"/>
          <p:cNvSpPr txBox="1"/>
          <p:nvPr/>
        </p:nvSpPr>
        <p:spPr>
          <a:xfrm>
            <a:off x="1521375" y="4744164"/>
            <a:ext cx="4877114"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500">
                <a:solidFill>
                  <a:srgbClr val="FFFFFF"/>
                </a:solidFill>
                <a:latin typeface="Work Sans Medium"/>
                <a:ea typeface="Work Sans Medium"/>
                <a:cs typeface="Work Sans Medium"/>
                <a:sym typeface="Work Sans Medium"/>
              </a:defRPr>
            </a:lvl1pPr>
          </a:lstStyle>
          <a:p>
            <a:r>
              <a:t>Edit footer in the insert tab</a:t>
            </a:r>
          </a:p>
        </p:txBody>
      </p:sp>
      <p:sp>
        <p:nvSpPr>
          <p:cNvPr id="2" name="Title 1">
            <a:extLst>
              <a:ext uri="{FF2B5EF4-FFF2-40B4-BE49-F238E27FC236}">
                <a16:creationId xmlns:a16="http://schemas.microsoft.com/office/drawing/2014/main" id="{4471D1F1-48C4-4391-B620-D8131AAB67D1}"/>
              </a:ext>
            </a:extLst>
          </p:cNvPr>
          <p:cNvSpPr>
            <a:spLocks noGrp="1"/>
          </p:cNvSpPr>
          <p:nvPr>
            <p:ph type="title"/>
          </p:nvPr>
        </p:nvSpPr>
        <p:spPr/>
        <p:txBody>
          <a:bodyPr>
            <a:normAutofit/>
          </a:bodyPr>
          <a:lstStyle/>
          <a:p>
            <a:r>
              <a:rPr lang="en-US" sz="3300" dirty="0">
                <a:solidFill>
                  <a:srgbClr val="0070C0"/>
                </a:solidFill>
              </a:rPr>
              <a:t>Provincial Government Role #3</a:t>
            </a:r>
            <a:endParaRPr lang="en-CA" sz="3300" dirty="0">
              <a:solidFill>
                <a:srgbClr val="0070C0"/>
              </a:solidFill>
            </a:endParaRPr>
          </a:p>
        </p:txBody>
      </p:sp>
      <p:sp>
        <p:nvSpPr>
          <p:cNvPr id="3" name="Text Placeholder 2">
            <a:extLst>
              <a:ext uri="{FF2B5EF4-FFF2-40B4-BE49-F238E27FC236}">
                <a16:creationId xmlns:a16="http://schemas.microsoft.com/office/drawing/2014/main" id="{7DFF4E54-6ECB-4E71-9D4F-5E3398D9F6AF}"/>
              </a:ext>
            </a:extLst>
          </p:cNvPr>
          <p:cNvSpPr>
            <a:spLocks noGrp="1"/>
          </p:cNvSpPr>
          <p:nvPr>
            <p:ph type="body" idx="1"/>
          </p:nvPr>
        </p:nvSpPr>
        <p:spPr>
          <a:xfrm>
            <a:off x="611559" y="1219160"/>
            <a:ext cx="7920881" cy="3394473"/>
          </a:xfrm>
        </p:spPr>
        <p:txBody>
          <a:bodyPr>
            <a:normAutofit/>
          </a:bodyPr>
          <a:lstStyle/>
          <a:p>
            <a:r>
              <a:rPr lang="en-US" dirty="0"/>
              <a:t>Funds access to resources for those with a print disability.</a:t>
            </a:r>
          </a:p>
          <a:p>
            <a:r>
              <a:rPr lang="en-US" dirty="0"/>
              <a:t>Funds government courier.</a:t>
            </a:r>
          </a:p>
          <a:p>
            <a:r>
              <a:rPr lang="en-US" dirty="0"/>
              <a:t>Licenses and funds some eContent.</a:t>
            </a:r>
          </a:p>
          <a:p>
            <a:endParaRPr lang="en-US" dirty="0"/>
          </a:p>
          <a:p>
            <a:pPr marL="0" indent="0">
              <a:buNone/>
            </a:pPr>
            <a:endParaRPr lang="en-CA" dirty="0"/>
          </a:p>
        </p:txBody>
      </p:sp>
      <p:sp>
        <p:nvSpPr>
          <p:cNvPr id="180" name="Slide Number Placeholder 6"/>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22</a:t>
            </a:fld>
            <a:endParaRPr/>
          </a:p>
        </p:txBody>
      </p:sp>
      <p:sp>
        <p:nvSpPr>
          <p:cNvPr id="179" name="Date Placeholder 4"/>
          <p:cNvSpPr txBox="1"/>
          <p:nvPr/>
        </p:nvSpPr>
        <p:spPr>
          <a:xfrm>
            <a:off x="6777960" y="4769564"/>
            <a:ext cx="1250073"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FFFFFF"/>
                </a:solidFill>
                <a:latin typeface="Work Sans Medium"/>
                <a:ea typeface="Work Sans Medium"/>
                <a:cs typeface="Work Sans Medium"/>
                <a:sym typeface="Work Sans Medium"/>
              </a:defRPr>
            </a:lvl1pPr>
          </a:lstStyle>
          <a:p>
            <a:r>
              <a:t>9/3/2021</a:t>
            </a:r>
          </a:p>
        </p:txBody>
      </p:sp>
    </p:spTree>
    <p:extLst>
      <p:ext uri="{BB962C8B-B14F-4D97-AF65-F5344CB8AC3E}">
        <p14:creationId xmlns:p14="http://schemas.microsoft.com/office/powerpoint/2010/main" val="183864869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Footer Placeholder 5"/>
          <p:cNvSpPr txBox="1"/>
          <p:nvPr/>
        </p:nvSpPr>
        <p:spPr>
          <a:xfrm>
            <a:off x="1521375" y="4744164"/>
            <a:ext cx="4877114"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500">
                <a:solidFill>
                  <a:srgbClr val="FFFFFF"/>
                </a:solidFill>
                <a:latin typeface="Work Sans Medium"/>
                <a:ea typeface="Work Sans Medium"/>
                <a:cs typeface="Work Sans Medium"/>
                <a:sym typeface="Work Sans Medium"/>
              </a:defRPr>
            </a:lvl1pPr>
          </a:lstStyle>
          <a:p>
            <a:r>
              <a:t>Edit footer in the insert tab</a:t>
            </a:r>
          </a:p>
        </p:txBody>
      </p:sp>
      <p:sp>
        <p:nvSpPr>
          <p:cNvPr id="2" name="Title 1">
            <a:extLst>
              <a:ext uri="{FF2B5EF4-FFF2-40B4-BE49-F238E27FC236}">
                <a16:creationId xmlns:a16="http://schemas.microsoft.com/office/drawing/2014/main" id="{4471D1F1-48C4-4391-B620-D8131AAB67D1}"/>
              </a:ext>
            </a:extLst>
          </p:cNvPr>
          <p:cNvSpPr>
            <a:spLocks noGrp="1"/>
          </p:cNvSpPr>
          <p:nvPr>
            <p:ph type="title"/>
          </p:nvPr>
        </p:nvSpPr>
        <p:spPr/>
        <p:txBody>
          <a:bodyPr>
            <a:normAutofit/>
          </a:bodyPr>
          <a:lstStyle/>
          <a:p>
            <a:r>
              <a:rPr lang="en-US" sz="3300" dirty="0">
                <a:solidFill>
                  <a:srgbClr val="0070C0"/>
                </a:solidFill>
              </a:rPr>
              <a:t>Public Library Service Recap #1</a:t>
            </a:r>
            <a:endParaRPr lang="en-CA" sz="3300" dirty="0">
              <a:solidFill>
                <a:srgbClr val="0070C0"/>
              </a:solidFill>
            </a:endParaRPr>
          </a:p>
        </p:txBody>
      </p:sp>
      <p:sp>
        <p:nvSpPr>
          <p:cNvPr id="3" name="Text Placeholder 2">
            <a:extLst>
              <a:ext uri="{FF2B5EF4-FFF2-40B4-BE49-F238E27FC236}">
                <a16:creationId xmlns:a16="http://schemas.microsoft.com/office/drawing/2014/main" id="{7DFF4E54-6ECB-4E71-9D4F-5E3398D9F6AF}"/>
              </a:ext>
            </a:extLst>
          </p:cNvPr>
          <p:cNvSpPr>
            <a:spLocks noGrp="1"/>
          </p:cNvSpPr>
          <p:nvPr>
            <p:ph type="body" idx="1"/>
          </p:nvPr>
        </p:nvSpPr>
        <p:spPr>
          <a:xfrm>
            <a:off x="611559" y="1219160"/>
            <a:ext cx="7920881" cy="3394473"/>
          </a:xfrm>
        </p:spPr>
        <p:txBody>
          <a:bodyPr>
            <a:normAutofit/>
          </a:bodyPr>
          <a:lstStyle/>
          <a:p>
            <a:r>
              <a:rPr lang="en-US" dirty="0"/>
              <a:t>Funded by municipal and provincial tax dollars.</a:t>
            </a:r>
          </a:p>
          <a:p>
            <a:r>
              <a:rPr lang="en-US" dirty="0"/>
              <a:t>Administered under/governed by Libraries Act and Regulations.</a:t>
            </a:r>
          </a:p>
          <a:p>
            <a:r>
              <a:rPr lang="en-US" dirty="0"/>
              <a:t>Managed independently by a council appointed board.</a:t>
            </a:r>
          </a:p>
          <a:p>
            <a:endParaRPr lang="en-US" dirty="0"/>
          </a:p>
          <a:p>
            <a:pPr marL="0" indent="0">
              <a:buNone/>
            </a:pPr>
            <a:endParaRPr lang="en-CA" dirty="0"/>
          </a:p>
        </p:txBody>
      </p:sp>
      <p:sp>
        <p:nvSpPr>
          <p:cNvPr id="180" name="Slide Number Placeholder 6"/>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23</a:t>
            </a:fld>
            <a:endParaRPr/>
          </a:p>
        </p:txBody>
      </p:sp>
      <p:sp>
        <p:nvSpPr>
          <p:cNvPr id="179" name="Date Placeholder 4"/>
          <p:cNvSpPr txBox="1"/>
          <p:nvPr/>
        </p:nvSpPr>
        <p:spPr>
          <a:xfrm>
            <a:off x="6777960" y="4769564"/>
            <a:ext cx="1250073"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FFFFFF"/>
                </a:solidFill>
                <a:latin typeface="Work Sans Medium"/>
                <a:ea typeface="Work Sans Medium"/>
                <a:cs typeface="Work Sans Medium"/>
                <a:sym typeface="Work Sans Medium"/>
              </a:defRPr>
            </a:lvl1pPr>
          </a:lstStyle>
          <a:p>
            <a:r>
              <a:t>9/3/2021</a:t>
            </a:r>
          </a:p>
        </p:txBody>
      </p:sp>
    </p:spTree>
    <p:extLst>
      <p:ext uri="{BB962C8B-B14F-4D97-AF65-F5344CB8AC3E}">
        <p14:creationId xmlns:p14="http://schemas.microsoft.com/office/powerpoint/2010/main" val="265256087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Footer Placeholder 5"/>
          <p:cNvSpPr txBox="1"/>
          <p:nvPr/>
        </p:nvSpPr>
        <p:spPr>
          <a:xfrm>
            <a:off x="1521375" y="4744164"/>
            <a:ext cx="4877114"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500">
                <a:solidFill>
                  <a:srgbClr val="FFFFFF"/>
                </a:solidFill>
                <a:latin typeface="Work Sans Medium"/>
                <a:ea typeface="Work Sans Medium"/>
                <a:cs typeface="Work Sans Medium"/>
                <a:sym typeface="Work Sans Medium"/>
              </a:defRPr>
            </a:lvl1pPr>
          </a:lstStyle>
          <a:p>
            <a:r>
              <a:t>Edit footer in the insert tab</a:t>
            </a:r>
          </a:p>
        </p:txBody>
      </p:sp>
      <p:sp>
        <p:nvSpPr>
          <p:cNvPr id="2" name="Title 1">
            <a:extLst>
              <a:ext uri="{FF2B5EF4-FFF2-40B4-BE49-F238E27FC236}">
                <a16:creationId xmlns:a16="http://schemas.microsoft.com/office/drawing/2014/main" id="{4471D1F1-48C4-4391-B620-D8131AAB67D1}"/>
              </a:ext>
            </a:extLst>
          </p:cNvPr>
          <p:cNvSpPr>
            <a:spLocks noGrp="1"/>
          </p:cNvSpPr>
          <p:nvPr>
            <p:ph type="title"/>
          </p:nvPr>
        </p:nvSpPr>
        <p:spPr/>
        <p:txBody>
          <a:bodyPr>
            <a:normAutofit/>
          </a:bodyPr>
          <a:lstStyle/>
          <a:p>
            <a:r>
              <a:rPr lang="en-US" sz="3300" dirty="0">
                <a:solidFill>
                  <a:srgbClr val="0070C0"/>
                </a:solidFill>
              </a:rPr>
              <a:t>Public Library Service Recap #2</a:t>
            </a:r>
            <a:endParaRPr lang="en-CA" sz="3300" dirty="0">
              <a:solidFill>
                <a:srgbClr val="0070C0"/>
              </a:solidFill>
            </a:endParaRPr>
          </a:p>
        </p:txBody>
      </p:sp>
      <p:sp>
        <p:nvSpPr>
          <p:cNvPr id="3" name="Text Placeholder 2">
            <a:extLst>
              <a:ext uri="{FF2B5EF4-FFF2-40B4-BE49-F238E27FC236}">
                <a16:creationId xmlns:a16="http://schemas.microsoft.com/office/drawing/2014/main" id="{7DFF4E54-6ECB-4E71-9D4F-5E3398D9F6AF}"/>
              </a:ext>
            </a:extLst>
          </p:cNvPr>
          <p:cNvSpPr>
            <a:spLocks noGrp="1"/>
          </p:cNvSpPr>
          <p:nvPr>
            <p:ph type="body" idx="1"/>
          </p:nvPr>
        </p:nvSpPr>
        <p:spPr>
          <a:xfrm>
            <a:off x="611559" y="1219160"/>
            <a:ext cx="7920881" cy="3394473"/>
          </a:xfrm>
        </p:spPr>
        <p:txBody>
          <a:bodyPr>
            <a:normAutofit fontScale="85000" lnSpcReduction="20000"/>
          </a:bodyPr>
          <a:lstStyle/>
          <a:p>
            <a:r>
              <a:rPr lang="en-US" dirty="0"/>
              <a:t>Rural municipalities benefit from library system membership to:</a:t>
            </a:r>
          </a:p>
          <a:p>
            <a:pPr lvl="1"/>
            <a:r>
              <a:rPr lang="en-US" dirty="0"/>
              <a:t>Reduce urban-rural divide.</a:t>
            </a:r>
          </a:p>
          <a:p>
            <a:pPr lvl="1"/>
            <a:r>
              <a:rPr lang="en-US" dirty="0"/>
              <a:t>Achieve cost-saving benefits.</a:t>
            </a:r>
          </a:p>
          <a:p>
            <a:pPr lvl="1"/>
            <a:r>
              <a:rPr lang="en-US" dirty="0"/>
              <a:t>Meet public expectations for library service.</a:t>
            </a:r>
          </a:p>
          <a:p>
            <a:pPr lvl="1"/>
            <a:r>
              <a:rPr lang="en-US" dirty="0"/>
              <a:t>Access expertise, support and resources unsustainable independently.</a:t>
            </a:r>
          </a:p>
          <a:p>
            <a:pPr marL="0" indent="0">
              <a:buNone/>
            </a:pPr>
            <a:endParaRPr lang="en-CA" dirty="0"/>
          </a:p>
        </p:txBody>
      </p:sp>
      <p:sp>
        <p:nvSpPr>
          <p:cNvPr id="180" name="Slide Number Placeholder 6"/>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24</a:t>
            </a:fld>
            <a:endParaRPr/>
          </a:p>
        </p:txBody>
      </p:sp>
      <p:sp>
        <p:nvSpPr>
          <p:cNvPr id="179" name="Date Placeholder 4"/>
          <p:cNvSpPr txBox="1"/>
          <p:nvPr/>
        </p:nvSpPr>
        <p:spPr>
          <a:xfrm>
            <a:off x="6777960" y="4769564"/>
            <a:ext cx="1250073"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FFFFFF"/>
                </a:solidFill>
                <a:latin typeface="Work Sans Medium"/>
                <a:ea typeface="Work Sans Medium"/>
                <a:cs typeface="Work Sans Medium"/>
                <a:sym typeface="Work Sans Medium"/>
              </a:defRPr>
            </a:lvl1pPr>
          </a:lstStyle>
          <a:p>
            <a:r>
              <a:t>9/3/2021</a:t>
            </a:r>
          </a:p>
        </p:txBody>
      </p:sp>
    </p:spTree>
    <p:extLst>
      <p:ext uri="{BB962C8B-B14F-4D97-AF65-F5344CB8AC3E}">
        <p14:creationId xmlns:p14="http://schemas.microsoft.com/office/powerpoint/2010/main" val="164379226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itle 1"/>
          <p:cNvSpPr txBox="1">
            <a:spLocks noGrp="1"/>
          </p:cNvSpPr>
          <p:nvPr>
            <p:ph type="title"/>
          </p:nvPr>
        </p:nvSpPr>
        <p:spPr>
          <a:xfrm>
            <a:off x="4067943" y="1059582"/>
            <a:ext cx="4464497" cy="2088233"/>
          </a:xfrm>
          <a:prstGeom prst="rect">
            <a:avLst/>
          </a:prstGeom>
        </p:spPr>
        <p:txBody>
          <a:bodyPr/>
          <a:lstStyle/>
          <a:p>
            <a:r>
              <a:rPr lang="en-US" dirty="0"/>
              <a:t>Questions?</a:t>
            </a: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Footer Placeholder 5"/>
          <p:cNvSpPr txBox="1"/>
          <p:nvPr/>
        </p:nvSpPr>
        <p:spPr>
          <a:xfrm>
            <a:off x="1521375" y="4744164"/>
            <a:ext cx="4877114"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500">
                <a:solidFill>
                  <a:srgbClr val="FFFFFF"/>
                </a:solidFill>
                <a:latin typeface="Work Sans Medium"/>
                <a:ea typeface="Work Sans Medium"/>
                <a:cs typeface="Work Sans Medium"/>
                <a:sym typeface="Work Sans Medium"/>
              </a:defRPr>
            </a:lvl1pPr>
          </a:lstStyle>
          <a:p>
            <a:r>
              <a:t>Edit footer in the insert tab</a:t>
            </a:r>
          </a:p>
        </p:txBody>
      </p:sp>
      <p:sp>
        <p:nvSpPr>
          <p:cNvPr id="154" name="Title 1"/>
          <p:cNvSpPr txBox="1">
            <a:spLocks noGrp="1"/>
          </p:cNvSpPr>
          <p:nvPr>
            <p:ph type="title"/>
          </p:nvPr>
        </p:nvSpPr>
        <p:spPr>
          <a:xfrm>
            <a:off x="611559" y="205978"/>
            <a:ext cx="7920882" cy="857251"/>
          </a:xfrm>
          <a:prstGeom prst="rect">
            <a:avLst/>
          </a:prstGeom>
        </p:spPr>
        <p:txBody>
          <a:bodyPr>
            <a:normAutofit fontScale="90000"/>
          </a:bodyPr>
          <a:lstStyle/>
          <a:p>
            <a:r>
              <a:rPr lang="en-US" dirty="0"/>
              <a:t>Public Library Service in Alberta</a:t>
            </a:r>
            <a:endParaRPr dirty="0"/>
          </a:p>
        </p:txBody>
      </p:sp>
      <p:sp>
        <p:nvSpPr>
          <p:cNvPr id="155" name="Content Placeholder 2"/>
          <p:cNvSpPr txBox="1">
            <a:spLocks noGrp="1"/>
          </p:cNvSpPr>
          <p:nvPr>
            <p:ph type="body" sz="half" idx="1"/>
          </p:nvPr>
        </p:nvSpPr>
        <p:spPr>
          <a:xfrm>
            <a:off x="611559" y="1200150"/>
            <a:ext cx="4896546" cy="3099792"/>
          </a:xfrm>
          <a:prstGeom prst="rect">
            <a:avLst/>
          </a:prstGeom>
        </p:spPr>
        <p:txBody>
          <a:bodyPr/>
          <a:lstStyle/>
          <a:p>
            <a:pPr marL="285750" indent="-285750">
              <a:buFont typeface="Arial" panose="020B0604020202020204" pitchFamily="34" charset="0"/>
              <a:buChar char="•"/>
            </a:pPr>
            <a:r>
              <a:rPr lang="en-US" dirty="0"/>
              <a:t>Municipal responsibility.</a:t>
            </a:r>
          </a:p>
          <a:p>
            <a:pPr marL="285750" indent="-285750">
              <a:buFont typeface="Arial" panose="020B0604020202020204" pitchFamily="34" charset="0"/>
              <a:buChar char="•"/>
            </a:pPr>
            <a:r>
              <a:rPr lang="en-US" dirty="0"/>
              <a:t>Defined by the Libraries Act.</a:t>
            </a:r>
          </a:p>
          <a:p>
            <a:pPr marL="285750" indent="-285750">
              <a:buFont typeface="Arial" panose="020B0604020202020204" pitchFamily="34" charset="0"/>
              <a:buChar char="•"/>
            </a:pPr>
            <a:r>
              <a:rPr lang="en-US" dirty="0"/>
              <a:t>Governed solely by the Libraries Act.</a:t>
            </a:r>
          </a:p>
          <a:p>
            <a:pPr marL="285750" indent="-285750">
              <a:buFont typeface="Arial" panose="020B0604020202020204" pitchFamily="34" charset="0"/>
              <a:buChar char="•"/>
            </a:pPr>
            <a:r>
              <a:rPr lang="en-US" dirty="0"/>
              <a:t>Not subject to the Municipal Government Act (MGA).</a:t>
            </a:r>
          </a:p>
        </p:txBody>
      </p:sp>
      <p:pic>
        <p:nvPicPr>
          <p:cNvPr id="156" name="Picture Placeholder 3"/>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a:stretch/>
        </p:blipFill>
        <p:spPr>
          <a:xfrm>
            <a:off x="5796136" y="1973184"/>
            <a:ext cx="2750097" cy="1546929"/>
          </a:xfrm>
          <a:prstGeom prst="rect">
            <a:avLst/>
          </a:prstGeom>
        </p:spPr>
      </p:pic>
      <p:sp>
        <p:nvSpPr>
          <p:cNvPr id="157" name="Date Placeholder 4"/>
          <p:cNvSpPr txBox="1"/>
          <p:nvPr/>
        </p:nvSpPr>
        <p:spPr>
          <a:xfrm>
            <a:off x="6777960" y="4769564"/>
            <a:ext cx="1250073"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FFFFFF"/>
                </a:solidFill>
                <a:latin typeface="Work Sans Medium"/>
                <a:ea typeface="Work Sans Medium"/>
                <a:cs typeface="Work Sans Medium"/>
                <a:sym typeface="Work Sans Medium"/>
              </a:defRPr>
            </a:lvl1pPr>
          </a:lstStyle>
          <a:p>
            <a:r>
              <a:t>9/3/2021</a:t>
            </a:r>
          </a:p>
        </p:txBody>
      </p:sp>
      <p:sp>
        <p:nvSpPr>
          <p:cNvPr id="158" name="Slide Number Placeholder 6"/>
          <p:cNvSpPr txBox="1">
            <a:spLocks noGrp="1"/>
          </p:cNvSpPr>
          <p:nvPr>
            <p:ph type="sldNum" sz="quarter" idx="2"/>
          </p:nvPr>
        </p:nvSpPr>
        <p:spPr>
          <a:xfrm>
            <a:off x="8497901" y="4769564"/>
            <a:ext cx="188899"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Footer Placeholder 5"/>
          <p:cNvSpPr txBox="1"/>
          <p:nvPr/>
        </p:nvSpPr>
        <p:spPr>
          <a:xfrm>
            <a:off x="1521375" y="4744164"/>
            <a:ext cx="4877114"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500">
                <a:solidFill>
                  <a:srgbClr val="FFFFFF"/>
                </a:solidFill>
                <a:latin typeface="Work Sans Medium"/>
                <a:ea typeface="Work Sans Medium"/>
                <a:cs typeface="Work Sans Medium"/>
                <a:sym typeface="Work Sans Medium"/>
              </a:defRPr>
            </a:lvl1pPr>
          </a:lstStyle>
          <a:p>
            <a:r>
              <a:t>Edit footer in the insert tab</a:t>
            </a:r>
          </a:p>
        </p:txBody>
      </p:sp>
      <p:sp>
        <p:nvSpPr>
          <p:cNvPr id="2" name="Title 1">
            <a:extLst>
              <a:ext uri="{FF2B5EF4-FFF2-40B4-BE49-F238E27FC236}">
                <a16:creationId xmlns:a16="http://schemas.microsoft.com/office/drawing/2014/main" id="{4471D1F1-48C4-4391-B620-D8131AAB67D1}"/>
              </a:ext>
            </a:extLst>
          </p:cNvPr>
          <p:cNvSpPr>
            <a:spLocks noGrp="1"/>
          </p:cNvSpPr>
          <p:nvPr>
            <p:ph type="title"/>
          </p:nvPr>
        </p:nvSpPr>
        <p:spPr/>
        <p:txBody>
          <a:bodyPr/>
          <a:lstStyle/>
          <a:p>
            <a:r>
              <a:rPr lang="en-US" dirty="0">
                <a:solidFill>
                  <a:srgbClr val="00B050"/>
                </a:solidFill>
              </a:rPr>
              <a:t>Council Role #1</a:t>
            </a:r>
            <a:endParaRPr lang="en-CA" dirty="0">
              <a:solidFill>
                <a:srgbClr val="00B050"/>
              </a:solidFill>
            </a:endParaRPr>
          </a:p>
        </p:txBody>
      </p:sp>
      <p:sp>
        <p:nvSpPr>
          <p:cNvPr id="3" name="Text Placeholder 2">
            <a:extLst>
              <a:ext uri="{FF2B5EF4-FFF2-40B4-BE49-F238E27FC236}">
                <a16:creationId xmlns:a16="http://schemas.microsoft.com/office/drawing/2014/main" id="{7DFF4E54-6ECB-4E71-9D4F-5E3398D9F6AF}"/>
              </a:ext>
            </a:extLst>
          </p:cNvPr>
          <p:cNvSpPr>
            <a:spLocks noGrp="1"/>
          </p:cNvSpPr>
          <p:nvPr>
            <p:ph type="body" idx="1"/>
          </p:nvPr>
        </p:nvSpPr>
        <p:spPr/>
        <p:txBody>
          <a:bodyPr/>
          <a:lstStyle/>
          <a:p>
            <a:r>
              <a:rPr lang="en-US" dirty="0"/>
              <a:t>Pass bylaw to create a municipal library board.</a:t>
            </a:r>
          </a:p>
          <a:p>
            <a:r>
              <a:rPr lang="en-US" dirty="0"/>
              <a:t>Appoint the library board, and dismiss if necessary.</a:t>
            </a:r>
          </a:p>
        </p:txBody>
      </p:sp>
      <p:sp>
        <p:nvSpPr>
          <p:cNvPr id="180" name="Slide Number Placeholder 6"/>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a:t>
            </a:fld>
            <a:endParaRPr/>
          </a:p>
        </p:txBody>
      </p:sp>
      <p:sp>
        <p:nvSpPr>
          <p:cNvPr id="179" name="Date Placeholder 4"/>
          <p:cNvSpPr txBox="1"/>
          <p:nvPr/>
        </p:nvSpPr>
        <p:spPr>
          <a:xfrm>
            <a:off x="6777960" y="4769564"/>
            <a:ext cx="1250073"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FFFFFF"/>
                </a:solidFill>
                <a:latin typeface="Work Sans Medium"/>
                <a:ea typeface="Work Sans Medium"/>
                <a:cs typeface="Work Sans Medium"/>
                <a:sym typeface="Work Sans Medium"/>
              </a:defRPr>
            </a:lvl1pPr>
          </a:lstStyle>
          <a:p>
            <a:r>
              <a:t>9/3/2021</a:t>
            </a:r>
          </a:p>
        </p:txBody>
      </p:sp>
    </p:spTree>
    <p:extLst>
      <p:ext uri="{BB962C8B-B14F-4D97-AF65-F5344CB8AC3E}">
        <p14:creationId xmlns:p14="http://schemas.microsoft.com/office/powerpoint/2010/main" val="317513649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Footer Placeholder 5"/>
          <p:cNvSpPr txBox="1"/>
          <p:nvPr/>
        </p:nvSpPr>
        <p:spPr>
          <a:xfrm>
            <a:off x="1521375" y="4744164"/>
            <a:ext cx="4877114"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500">
                <a:solidFill>
                  <a:srgbClr val="FFFFFF"/>
                </a:solidFill>
                <a:latin typeface="Work Sans Medium"/>
                <a:ea typeface="Work Sans Medium"/>
                <a:cs typeface="Work Sans Medium"/>
                <a:sym typeface="Work Sans Medium"/>
              </a:defRPr>
            </a:lvl1pPr>
          </a:lstStyle>
          <a:p>
            <a:r>
              <a:t>Edit footer in the insert tab</a:t>
            </a:r>
          </a:p>
        </p:txBody>
      </p:sp>
      <p:sp>
        <p:nvSpPr>
          <p:cNvPr id="2" name="Title 1">
            <a:extLst>
              <a:ext uri="{FF2B5EF4-FFF2-40B4-BE49-F238E27FC236}">
                <a16:creationId xmlns:a16="http://schemas.microsoft.com/office/drawing/2014/main" id="{4471D1F1-48C4-4391-B620-D8131AAB67D1}"/>
              </a:ext>
            </a:extLst>
          </p:cNvPr>
          <p:cNvSpPr>
            <a:spLocks noGrp="1"/>
          </p:cNvSpPr>
          <p:nvPr>
            <p:ph type="title"/>
          </p:nvPr>
        </p:nvSpPr>
        <p:spPr/>
        <p:txBody>
          <a:bodyPr/>
          <a:lstStyle/>
          <a:p>
            <a:r>
              <a:rPr lang="en-US" dirty="0">
                <a:solidFill>
                  <a:srgbClr val="00B050"/>
                </a:solidFill>
              </a:rPr>
              <a:t>Council Role #2</a:t>
            </a:r>
            <a:endParaRPr lang="en-CA" dirty="0">
              <a:solidFill>
                <a:srgbClr val="00B050"/>
              </a:solidFill>
            </a:endParaRPr>
          </a:p>
        </p:txBody>
      </p:sp>
      <p:sp>
        <p:nvSpPr>
          <p:cNvPr id="3" name="Text Placeholder 2">
            <a:extLst>
              <a:ext uri="{FF2B5EF4-FFF2-40B4-BE49-F238E27FC236}">
                <a16:creationId xmlns:a16="http://schemas.microsoft.com/office/drawing/2014/main" id="{7DFF4E54-6ECB-4E71-9D4F-5E3398D9F6AF}"/>
              </a:ext>
            </a:extLst>
          </p:cNvPr>
          <p:cNvSpPr>
            <a:spLocks noGrp="1"/>
          </p:cNvSpPr>
          <p:nvPr>
            <p:ph type="body" idx="1"/>
          </p:nvPr>
        </p:nvSpPr>
        <p:spPr/>
        <p:txBody>
          <a:bodyPr/>
          <a:lstStyle/>
          <a:p>
            <a:r>
              <a:rPr lang="en-US" dirty="0"/>
              <a:t>Adequately fund the library board to provide service.</a:t>
            </a:r>
          </a:p>
          <a:p>
            <a:r>
              <a:rPr lang="en-US" dirty="0"/>
              <a:t>Accept or disallow the individual who reviews library board’s financial accounts (audit) annually.</a:t>
            </a:r>
            <a:endParaRPr lang="en-CA" dirty="0"/>
          </a:p>
        </p:txBody>
      </p:sp>
      <p:sp>
        <p:nvSpPr>
          <p:cNvPr id="180" name="Slide Number Placeholder 6"/>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a:t>
            </a:fld>
            <a:endParaRPr/>
          </a:p>
        </p:txBody>
      </p:sp>
      <p:sp>
        <p:nvSpPr>
          <p:cNvPr id="179" name="Date Placeholder 4"/>
          <p:cNvSpPr txBox="1"/>
          <p:nvPr/>
        </p:nvSpPr>
        <p:spPr>
          <a:xfrm>
            <a:off x="6777960" y="4769564"/>
            <a:ext cx="1250073"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FFFFFF"/>
                </a:solidFill>
                <a:latin typeface="Work Sans Medium"/>
                <a:ea typeface="Work Sans Medium"/>
                <a:cs typeface="Work Sans Medium"/>
                <a:sym typeface="Work Sans Medium"/>
              </a:defRPr>
            </a:lvl1pPr>
          </a:lstStyle>
          <a:p>
            <a:r>
              <a:t>9/3/2021</a:t>
            </a:r>
          </a:p>
        </p:txBody>
      </p:sp>
    </p:spTree>
    <p:extLst>
      <p:ext uri="{BB962C8B-B14F-4D97-AF65-F5344CB8AC3E}">
        <p14:creationId xmlns:p14="http://schemas.microsoft.com/office/powerpoint/2010/main" val="117907227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Footer Placeholder 5"/>
          <p:cNvSpPr txBox="1"/>
          <p:nvPr/>
        </p:nvSpPr>
        <p:spPr>
          <a:xfrm>
            <a:off x="1521375" y="4744164"/>
            <a:ext cx="4877114"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500">
                <a:solidFill>
                  <a:srgbClr val="FFFFFF"/>
                </a:solidFill>
                <a:latin typeface="Work Sans Medium"/>
                <a:ea typeface="Work Sans Medium"/>
                <a:cs typeface="Work Sans Medium"/>
                <a:sym typeface="Work Sans Medium"/>
              </a:defRPr>
            </a:lvl1pPr>
          </a:lstStyle>
          <a:p>
            <a:r>
              <a:t>Edit footer in the insert tab</a:t>
            </a:r>
          </a:p>
        </p:txBody>
      </p:sp>
      <p:sp>
        <p:nvSpPr>
          <p:cNvPr id="2" name="Title 1">
            <a:extLst>
              <a:ext uri="{FF2B5EF4-FFF2-40B4-BE49-F238E27FC236}">
                <a16:creationId xmlns:a16="http://schemas.microsoft.com/office/drawing/2014/main" id="{4471D1F1-48C4-4391-B620-D8131AAB67D1}"/>
              </a:ext>
            </a:extLst>
          </p:cNvPr>
          <p:cNvSpPr>
            <a:spLocks noGrp="1"/>
          </p:cNvSpPr>
          <p:nvPr>
            <p:ph type="title"/>
          </p:nvPr>
        </p:nvSpPr>
        <p:spPr/>
        <p:txBody>
          <a:bodyPr/>
          <a:lstStyle/>
          <a:p>
            <a:r>
              <a:rPr lang="en-US" dirty="0">
                <a:solidFill>
                  <a:srgbClr val="00B050"/>
                </a:solidFill>
              </a:rPr>
              <a:t>Council Role #3</a:t>
            </a:r>
            <a:endParaRPr lang="en-CA" dirty="0">
              <a:solidFill>
                <a:srgbClr val="00B050"/>
              </a:solidFill>
            </a:endParaRPr>
          </a:p>
        </p:txBody>
      </p:sp>
      <p:sp>
        <p:nvSpPr>
          <p:cNvPr id="3" name="Text Placeholder 2">
            <a:extLst>
              <a:ext uri="{FF2B5EF4-FFF2-40B4-BE49-F238E27FC236}">
                <a16:creationId xmlns:a16="http://schemas.microsoft.com/office/drawing/2014/main" id="{7DFF4E54-6ECB-4E71-9D4F-5E3398D9F6AF}"/>
              </a:ext>
            </a:extLst>
          </p:cNvPr>
          <p:cNvSpPr>
            <a:spLocks noGrp="1"/>
          </p:cNvSpPr>
          <p:nvPr>
            <p:ph type="body" idx="1"/>
          </p:nvPr>
        </p:nvSpPr>
        <p:spPr/>
        <p:txBody>
          <a:bodyPr/>
          <a:lstStyle/>
          <a:p>
            <a:r>
              <a:rPr lang="en-US" dirty="0"/>
              <a:t>Accept or disallow library board’s bylaws.</a:t>
            </a:r>
          </a:p>
          <a:p>
            <a:r>
              <a:rPr lang="en-US" dirty="0"/>
              <a:t>Choose to join a regional library system.</a:t>
            </a:r>
            <a:endParaRPr lang="en-CA" dirty="0"/>
          </a:p>
        </p:txBody>
      </p:sp>
      <p:sp>
        <p:nvSpPr>
          <p:cNvPr id="180" name="Slide Number Placeholder 6"/>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6</a:t>
            </a:fld>
            <a:endParaRPr/>
          </a:p>
        </p:txBody>
      </p:sp>
      <p:sp>
        <p:nvSpPr>
          <p:cNvPr id="179" name="Date Placeholder 4"/>
          <p:cNvSpPr txBox="1"/>
          <p:nvPr/>
        </p:nvSpPr>
        <p:spPr>
          <a:xfrm>
            <a:off x="6777960" y="4769564"/>
            <a:ext cx="1250073"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FFFFFF"/>
                </a:solidFill>
                <a:latin typeface="Work Sans Medium"/>
                <a:ea typeface="Work Sans Medium"/>
                <a:cs typeface="Work Sans Medium"/>
                <a:sym typeface="Work Sans Medium"/>
              </a:defRPr>
            </a:lvl1pPr>
          </a:lstStyle>
          <a:p>
            <a:r>
              <a:t>9/3/2021</a:t>
            </a:r>
          </a:p>
        </p:txBody>
      </p:sp>
    </p:spTree>
    <p:extLst>
      <p:ext uri="{BB962C8B-B14F-4D97-AF65-F5344CB8AC3E}">
        <p14:creationId xmlns:p14="http://schemas.microsoft.com/office/powerpoint/2010/main" val="369852904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Footer Placeholder 5"/>
          <p:cNvSpPr txBox="1"/>
          <p:nvPr/>
        </p:nvSpPr>
        <p:spPr>
          <a:xfrm>
            <a:off x="1521375" y="4744164"/>
            <a:ext cx="4877114"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500">
                <a:solidFill>
                  <a:srgbClr val="FFFFFF"/>
                </a:solidFill>
                <a:latin typeface="Work Sans Medium"/>
                <a:ea typeface="Work Sans Medium"/>
                <a:cs typeface="Work Sans Medium"/>
                <a:sym typeface="Work Sans Medium"/>
              </a:defRPr>
            </a:lvl1pPr>
          </a:lstStyle>
          <a:p>
            <a:r>
              <a:t>Edit footer in the insert tab</a:t>
            </a:r>
          </a:p>
        </p:txBody>
      </p:sp>
      <p:sp>
        <p:nvSpPr>
          <p:cNvPr id="2" name="Title 1">
            <a:extLst>
              <a:ext uri="{FF2B5EF4-FFF2-40B4-BE49-F238E27FC236}">
                <a16:creationId xmlns:a16="http://schemas.microsoft.com/office/drawing/2014/main" id="{4471D1F1-48C4-4391-B620-D8131AAB67D1}"/>
              </a:ext>
            </a:extLst>
          </p:cNvPr>
          <p:cNvSpPr>
            <a:spLocks noGrp="1"/>
          </p:cNvSpPr>
          <p:nvPr>
            <p:ph type="title"/>
          </p:nvPr>
        </p:nvSpPr>
        <p:spPr/>
        <p:txBody>
          <a:bodyPr/>
          <a:lstStyle/>
          <a:p>
            <a:r>
              <a:rPr lang="en-US" dirty="0">
                <a:solidFill>
                  <a:srgbClr val="7030A0"/>
                </a:solidFill>
              </a:rPr>
              <a:t>Library Board Role</a:t>
            </a:r>
            <a:endParaRPr lang="en-CA" dirty="0">
              <a:solidFill>
                <a:srgbClr val="7030A0"/>
              </a:solidFill>
            </a:endParaRPr>
          </a:p>
        </p:txBody>
      </p:sp>
      <p:sp>
        <p:nvSpPr>
          <p:cNvPr id="3" name="Text Placeholder 2">
            <a:extLst>
              <a:ext uri="{FF2B5EF4-FFF2-40B4-BE49-F238E27FC236}">
                <a16:creationId xmlns:a16="http://schemas.microsoft.com/office/drawing/2014/main" id="{7DFF4E54-6ECB-4E71-9D4F-5E3398D9F6AF}"/>
              </a:ext>
            </a:extLst>
          </p:cNvPr>
          <p:cNvSpPr>
            <a:spLocks noGrp="1"/>
          </p:cNvSpPr>
          <p:nvPr>
            <p:ph type="body" idx="1"/>
          </p:nvPr>
        </p:nvSpPr>
        <p:spPr/>
        <p:txBody>
          <a:bodyPr>
            <a:normAutofit/>
          </a:bodyPr>
          <a:lstStyle/>
          <a:p>
            <a:r>
              <a:rPr lang="en-US" dirty="0"/>
              <a:t>Fully responsible for the management and control of the public library and its service.</a:t>
            </a:r>
          </a:p>
          <a:p>
            <a:r>
              <a:rPr lang="en-US" dirty="0"/>
              <a:t>Established and funded by the Municipality but governs and operates independently.</a:t>
            </a:r>
          </a:p>
          <a:p>
            <a:pPr marL="0" indent="0">
              <a:buNone/>
            </a:pPr>
            <a:endParaRPr lang="en-CA" dirty="0"/>
          </a:p>
        </p:txBody>
      </p:sp>
      <p:sp>
        <p:nvSpPr>
          <p:cNvPr id="180" name="Slide Number Placeholder 6"/>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7</a:t>
            </a:fld>
            <a:endParaRPr/>
          </a:p>
        </p:txBody>
      </p:sp>
      <p:sp>
        <p:nvSpPr>
          <p:cNvPr id="179" name="Date Placeholder 4"/>
          <p:cNvSpPr txBox="1"/>
          <p:nvPr/>
        </p:nvSpPr>
        <p:spPr>
          <a:xfrm>
            <a:off x="6777960" y="4769564"/>
            <a:ext cx="1250073"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a:solidFill>
                  <a:srgbClr val="FFFFFF"/>
                </a:solidFill>
                <a:latin typeface="Work Sans Medium"/>
                <a:ea typeface="Work Sans Medium"/>
                <a:cs typeface="Work Sans Medium"/>
                <a:sym typeface="Work Sans Medium"/>
              </a:defRPr>
            </a:lvl1pPr>
          </a:lstStyle>
          <a:p>
            <a:r>
              <a:t>9/3/2021</a:t>
            </a:r>
          </a:p>
        </p:txBody>
      </p:sp>
    </p:spTree>
    <p:extLst>
      <p:ext uri="{BB962C8B-B14F-4D97-AF65-F5344CB8AC3E}">
        <p14:creationId xmlns:p14="http://schemas.microsoft.com/office/powerpoint/2010/main" val="417346092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A28BFB-D10F-41BD-913C-D7DF4C268062}"/>
              </a:ext>
            </a:extLst>
          </p:cNvPr>
          <p:cNvSpPr>
            <a:spLocks noGrp="1"/>
          </p:cNvSpPr>
          <p:nvPr>
            <p:ph type="title"/>
          </p:nvPr>
        </p:nvSpPr>
        <p:spPr/>
        <p:txBody>
          <a:bodyPr/>
          <a:lstStyle/>
          <a:p>
            <a:r>
              <a:rPr lang="en-US" dirty="0"/>
              <a:t>Library Service Framework #1</a:t>
            </a:r>
            <a:endParaRPr lang="en-CA" dirty="0"/>
          </a:p>
        </p:txBody>
      </p:sp>
      <p:sp>
        <p:nvSpPr>
          <p:cNvPr id="5" name="Text Placeholder 4">
            <a:extLst>
              <a:ext uri="{FF2B5EF4-FFF2-40B4-BE49-F238E27FC236}">
                <a16:creationId xmlns:a16="http://schemas.microsoft.com/office/drawing/2014/main" id="{D7771211-5E07-4488-9979-22F60FD82D9C}"/>
              </a:ext>
            </a:extLst>
          </p:cNvPr>
          <p:cNvSpPr>
            <a:spLocks noGrp="1"/>
          </p:cNvSpPr>
          <p:nvPr>
            <p:ph type="body" sz="half" idx="1"/>
          </p:nvPr>
        </p:nvSpPr>
        <p:spPr/>
        <p:txBody>
          <a:bodyPr>
            <a:normAutofit/>
          </a:bodyPr>
          <a:lstStyle/>
          <a:p>
            <a:pPr marL="342900" indent="-342900">
              <a:buAutoNum type="arabicPeriod"/>
            </a:pPr>
            <a:r>
              <a:rPr lang="en-US" dirty="0"/>
              <a:t>Access</a:t>
            </a:r>
          </a:p>
          <a:p>
            <a:pPr lvl="4" indent="0"/>
            <a:r>
              <a:rPr lang="en-US" dirty="0"/>
              <a:t>Albertans have access to information regardless of economic, social, or geographic circumstances.</a:t>
            </a:r>
          </a:p>
          <a:p>
            <a:pPr lvl="4" indent="0"/>
            <a:endParaRPr lang="en-US" dirty="0"/>
          </a:p>
          <a:p>
            <a:pPr marL="342900" indent="-342900">
              <a:buAutoNum type="arabicPeriod"/>
            </a:pPr>
            <a:r>
              <a:rPr lang="en-US" dirty="0"/>
              <a:t>Accountability</a:t>
            </a:r>
          </a:p>
          <a:p>
            <a:r>
              <a:rPr lang="en-US" dirty="0"/>
              <a:t>Provincial and municipal governments support public library service. Library boards are accountable to citizens and funders.</a:t>
            </a:r>
          </a:p>
          <a:p>
            <a:endParaRPr lang="en-US" dirty="0"/>
          </a:p>
          <a:p>
            <a:endParaRPr lang="en-CA" dirty="0"/>
          </a:p>
        </p:txBody>
      </p:sp>
      <p:pic>
        <p:nvPicPr>
          <p:cNvPr id="8" name="Picture Placeholder 7" descr="A picture containing snow, transport&#10;&#10;Description automatically generated">
            <a:extLst>
              <a:ext uri="{FF2B5EF4-FFF2-40B4-BE49-F238E27FC236}">
                <a16:creationId xmlns:a16="http://schemas.microsoft.com/office/drawing/2014/main" id="{EAB28CB2-C8F0-4DB2-8213-EA47957C5CBF}"/>
              </a:ext>
            </a:extLst>
          </p:cNvPr>
          <p:cNvPicPr>
            <a:picLocks noGrp="1" noChangeAspect="1"/>
          </p:cNvPicPr>
          <p:nvPr>
            <p:ph type="pic" sz="quarter" idx="21"/>
          </p:nvPr>
        </p:nvPicPr>
        <p:blipFill>
          <a:blip r:embed="rId3" cstate="print">
            <a:extLst>
              <a:ext uri="{28A0092B-C50C-407E-A947-70E740481C1C}">
                <a14:useLocalDpi xmlns:a14="http://schemas.microsoft.com/office/drawing/2010/main" val="0"/>
              </a:ext>
            </a:extLst>
          </a:blip>
          <a:srcRect l="24947" r="24947"/>
          <a:stretch>
            <a:fillRect/>
          </a:stretch>
        </p:blipFill>
        <p:spPr/>
      </p:pic>
    </p:spTree>
    <p:extLst>
      <p:ext uri="{BB962C8B-B14F-4D97-AF65-F5344CB8AC3E}">
        <p14:creationId xmlns:p14="http://schemas.microsoft.com/office/powerpoint/2010/main" val="2619986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A28BFB-D10F-41BD-913C-D7DF4C268062}"/>
              </a:ext>
            </a:extLst>
          </p:cNvPr>
          <p:cNvSpPr>
            <a:spLocks noGrp="1"/>
          </p:cNvSpPr>
          <p:nvPr>
            <p:ph type="title"/>
          </p:nvPr>
        </p:nvSpPr>
        <p:spPr/>
        <p:txBody>
          <a:bodyPr/>
          <a:lstStyle/>
          <a:p>
            <a:r>
              <a:rPr lang="en-US" dirty="0"/>
              <a:t>Library Service Framework #2</a:t>
            </a:r>
            <a:endParaRPr lang="en-CA" dirty="0"/>
          </a:p>
        </p:txBody>
      </p:sp>
      <p:sp>
        <p:nvSpPr>
          <p:cNvPr id="5" name="Text Placeholder 4">
            <a:extLst>
              <a:ext uri="{FF2B5EF4-FFF2-40B4-BE49-F238E27FC236}">
                <a16:creationId xmlns:a16="http://schemas.microsoft.com/office/drawing/2014/main" id="{D7771211-5E07-4488-9979-22F60FD82D9C}"/>
              </a:ext>
            </a:extLst>
          </p:cNvPr>
          <p:cNvSpPr>
            <a:spLocks noGrp="1"/>
          </p:cNvSpPr>
          <p:nvPr>
            <p:ph type="body" sz="half" idx="1"/>
          </p:nvPr>
        </p:nvSpPr>
        <p:spPr>
          <a:xfrm>
            <a:off x="3796720" y="1143000"/>
            <a:ext cx="4896545" cy="3099792"/>
          </a:xfrm>
        </p:spPr>
        <p:txBody>
          <a:bodyPr>
            <a:normAutofit/>
          </a:bodyPr>
          <a:lstStyle/>
          <a:p>
            <a:r>
              <a:rPr lang="en-US" dirty="0"/>
              <a:t>3. Service Efficiency and Effectiveness</a:t>
            </a:r>
          </a:p>
          <a:p>
            <a:r>
              <a:rPr lang="en-US" dirty="0"/>
              <a:t>Cooperation through library systems provides efficient access to services.</a:t>
            </a:r>
          </a:p>
          <a:p>
            <a:endParaRPr lang="en-US" dirty="0"/>
          </a:p>
          <a:p>
            <a:r>
              <a:rPr lang="en-US" dirty="0"/>
              <a:t>4. Funding</a:t>
            </a:r>
          </a:p>
          <a:p>
            <a:r>
              <a:rPr lang="en-US" dirty="0"/>
              <a:t>Library service is funded by local and provincial tax dollars. Library boards may NOT charge for basic library service.</a:t>
            </a:r>
          </a:p>
          <a:p>
            <a:endParaRPr lang="en-CA" dirty="0"/>
          </a:p>
        </p:txBody>
      </p:sp>
      <p:pic>
        <p:nvPicPr>
          <p:cNvPr id="8" name="Picture Placeholder 7">
            <a:extLst>
              <a:ext uri="{FF2B5EF4-FFF2-40B4-BE49-F238E27FC236}">
                <a16:creationId xmlns:a16="http://schemas.microsoft.com/office/drawing/2014/main" id="{EAB28CB2-C8F0-4DB2-8213-EA47957C5CBF}"/>
              </a:ext>
            </a:extLst>
          </p:cNvPr>
          <p:cNvPicPr>
            <a:picLocks noGrp="1" noChangeAspect="1"/>
          </p:cNvPicPr>
          <p:nvPr>
            <p:ph type="pic" sz="quarter" idx="21"/>
          </p:nvPr>
        </p:nvPicPr>
        <p:blipFill>
          <a:blip r:embed="rId3" cstate="print">
            <a:extLst>
              <a:ext uri="{28A0092B-C50C-407E-A947-70E740481C1C}">
                <a14:useLocalDpi xmlns:a14="http://schemas.microsoft.com/office/drawing/2010/main" val="0"/>
              </a:ext>
            </a:extLst>
          </a:blip>
          <a:srcRect l="16606" r="16606"/>
          <a:stretch/>
        </p:blipFill>
        <p:spPr>
          <a:xfrm>
            <a:off x="361600" y="1143000"/>
            <a:ext cx="2750097" cy="3086101"/>
          </a:xfrm>
        </p:spPr>
      </p:pic>
    </p:spTree>
    <p:extLst>
      <p:ext uri="{BB962C8B-B14F-4D97-AF65-F5344CB8AC3E}">
        <p14:creationId xmlns:p14="http://schemas.microsoft.com/office/powerpoint/2010/main" val="1051646055"/>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95443EDC287844CAAEACE635CCFB843" ma:contentTypeVersion="14" ma:contentTypeDescription="Create a new document." ma:contentTypeScope="" ma:versionID="2df98235e2985f235b48805796b4c2d1">
  <xsd:schema xmlns:xsd="http://www.w3.org/2001/XMLSchema" xmlns:xs="http://www.w3.org/2001/XMLSchema" xmlns:p="http://schemas.microsoft.com/office/2006/metadata/properties" xmlns:ns2="aa474a1b-292e-42d9-9d19-3be96f6b536e" xmlns:ns3="05a6ddf6-3d68-4d25-a5cc-c32df509289a" targetNamespace="http://schemas.microsoft.com/office/2006/metadata/properties" ma:root="true" ma:fieldsID="46a049d264977aaa1dfcbf32b494dd3d" ns2:_="" ns3:_="">
    <xsd:import namespace="aa474a1b-292e-42d9-9d19-3be96f6b536e"/>
    <xsd:import namespace="05a6ddf6-3d68-4d25-a5cc-c32df509289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474a1b-292e-42d9-9d19-3be96f6b5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e4881e7-da66-4440-a9f5-76b26b4b2dd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5a6ddf6-3d68-4d25-a5cc-c32df509289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fec3240f-561a-4593-90d8-2ce60f0463b0}" ma:internalName="TaxCatchAll" ma:showField="CatchAllData" ma:web="05a6ddf6-3d68-4d25-a5cc-c32df50928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474a1b-292e-42d9-9d19-3be96f6b536e">
      <Terms xmlns="http://schemas.microsoft.com/office/infopath/2007/PartnerControls"/>
    </lcf76f155ced4ddcb4097134ff3c332f>
    <TaxCatchAll xmlns="05a6ddf6-3d68-4d25-a5cc-c32df509289a" xsi:nil="true"/>
  </documentManagement>
</p:properties>
</file>

<file path=customXml/itemProps1.xml><?xml version="1.0" encoding="utf-8"?>
<ds:datastoreItem xmlns:ds="http://schemas.openxmlformats.org/officeDocument/2006/customXml" ds:itemID="{17381FD7-3537-4112-A55D-428B528506B2}">
  <ds:schemaRefs>
    <ds:schemaRef ds:uri="http://schemas.microsoft.com/sharepoint/v3/contenttype/forms"/>
  </ds:schemaRefs>
</ds:datastoreItem>
</file>

<file path=customXml/itemProps2.xml><?xml version="1.0" encoding="utf-8"?>
<ds:datastoreItem xmlns:ds="http://schemas.openxmlformats.org/officeDocument/2006/customXml" ds:itemID="{95627E80-D2A8-4CA9-B4BE-D31575C3CA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474a1b-292e-42d9-9d19-3be96f6b536e"/>
    <ds:schemaRef ds:uri="05a6ddf6-3d68-4d25-a5cc-c32df50928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B45B29-573A-4EB6-B035-BC26669C8D38}">
  <ds:schemaRefs>
    <ds:schemaRef ds:uri="http://purl.org/dc/dcmitype/"/>
    <ds:schemaRef ds:uri="http://purl.org/dc/terms/"/>
    <ds:schemaRef ds:uri="da461b40-2f63-4d4b-b70c-a5e98cf36517"/>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3d0190a9-5972-4296-be6b-1debd7303e10"/>
    <ds:schemaRef ds:uri="http://schemas.microsoft.com/office/2006/metadata/properties"/>
    <ds:schemaRef ds:uri="http://www.w3.org/XML/1998/namespace"/>
    <ds:schemaRef ds:uri="aa474a1b-292e-42d9-9d19-3be96f6b536e"/>
    <ds:schemaRef ds:uri="05a6ddf6-3d68-4d25-a5cc-c32df509289a"/>
  </ds:schemaRefs>
</ds:datastoreItem>
</file>

<file path=docProps/app.xml><?xml version="1.0" encoding="utf-8"?>
<Properties xmlns="http://schemas.openxmlformats.org/officeDocument/2006/extended-properties" xmlns:vt="http://schemas.openxmlformats.org/officeDocument/2006/docPropsVTypes">
  <TotalTime>176</TotalTime>
  <Words>1375</Words>
  <Application>Microsoft Office PowerPoint</Application>
  <PresentationFormat>On-screen Show (16:9)</PresentationFormat>
  <Paragraphs>198</Paragraphs>
  <Slides>25</Slides>
  <Notes>22</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Custom Design</vt:lpstr>
      <vt:lpstr>PowerPoint Presentation</vt:lpstr>
      <vt:lpstr>Agenda</vt:lpstr>
      <vt:lpstr>Public Library Service in Alberta</vt:lpstr>
      <vt:lpstr>Council Role #1</vt:lpstr>
      <vt:lpstr>Council Role #2</vt:lpstr>
      <vt:lpstr>Council Role #3</vt:lpstr>
      <vt:lpstr>Library Board Role</vt:lpstr>
      <vt:lpstr>Library Service Framework #1</vt:lpstr>
      <vt:lpstr>Library Service Framework #2</vt:lpstr>
      <vt:lpstr>Public Library Services #1</vt:lpstr>
      <vt:lpstr>Public Library Services #2</vt:lpstr>
      <vt:lpstr>Public Library Services #3</vt:lpstr>
      <vt:lpstr>Public Library Services #4</vt:lpstr>
      <vt:lpstr>Regional Library System</vt:lpstr>
      <vt:lpstr>Regional Library System Services #1</vt:lpstr>
      <vt:lpstr>Regional Library System Services #2</vt:lpstr>
      <vt:lpstr>Regional Library System Services #3</vt:lpstr>
      <vt:lpstr>Regional Library System Services #4</vt:lpstr>
      <vt:lpstr>Regional Library System Services #5</vt:lpstr>
      <vt:lpstr>Provincial Government Role #1</vt:lpstr>
      <vt:lpstr>Provincial Government Role #2</vt:lpstr>
      <vt:lpstr>Provincial Government Role #3</vt:lpstr>
      <vt:lpstr>Public Library Service Recap #1</vt:lpstr>
      <vt:lpstr>Public Library Service Recap #2</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Karla Palichuk</dc:creator>
  <cp:lastModifiedBy>Karla Palichuk</cp:lastModifiedBy>
  <cp:revision>4</cp:revision>
  <dcterms:modified xsi:type="dcterms:W3CDTF">2023-03-30T18:07:21Z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0x010100E95443EDC287844CAAEACE635CCFB843</vt:lpwstr>
  </property>
</Properties>
</file>